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0"/>
  </p:notesMasterIdLst>
  <p:handoutMasterIdLst>
    <p:handoutMasterId r:id="rId11"/>
  </p:handoutMasterIdLst>
  <p:sldIdLst>
    <p:sldId id="256" r:id="rId5"/>
    <p:sldId id="258" r:id="rId6"/>
    <p:sldId id="269" r:id="rId7"/>
    <p:sldId id="270" r:id="rId8"/>
    <p:sldId id="27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3350"/>
    <a:srgbClr val="0C4360"/>
    <a:srgbClr val="1B6872"/>
    <a:srgbClr val="63B7C6"/>
    <a:srgbClr val="002136"/>
    <a:srgbClr val="0C75AC"/>
    <a:srgbClr val="00243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88B3C7-3064-4F3B-B125-7237E0033739}" v="10" dt="2023-10-31T17:16:36.9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58" y="182"/>
      </p:cViewPr>
      <p:guideLst>
        <p:guide orient="horz" pos="2160"/>
        <p:guide pos="3840"/>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erth, Kyle" userId="caf61abf-47b0-485e-a934-678d7d0cadb9" providerId="ADAL" clId="{0F88B3C7-3064-4F3B-B125-7237E0033739}"/>
    <pc:docChg chg="undo custSel addSld delSld modSld sldOrd">
      <pc:chgData name="Werth, Kyle" userId="caf61abf-47b0-485e-a934-678d7d0cadb9" providerId="ADAL" clId="{0F88B3C7-3064-4F3B-B125-7237E0033739}" dt="2023-10-31T17:16:46.554" v="1421" actId="404"/>
      <pc:docMkLst>
        <pc:docMk/>
      </pc:docMkLst>
      <pc:sldChg chg="modSp mod">
        <pc:chgData name="Werth, Kyle" userId="caf61abf-47b0-485e-a934-678d7d0cadb9" providerId="ADAL" clId="{0F88B3C7-3064-4F3B-B125-7237E0033739}" dt="2023-10-31T14:43:30.764" v="1400" actId="20577"/>
        <pc:sldMkLst>
          <pc:docMk/>
          <pc:sldMk cId="3946934594" sldId="256"/>
        </pc:sldMkLst>
        <pc:spChg chg="mod">
          <ac:chgData name="Werth, Kyle" userId="caf61abf-47b0-485e-a934-678d7d0cadb9" providerId="ADAL" clId="{0F88B3C7-3064-4F3B-B125-7237E0033739}" dt="2023-10-31T14:43:30.764" v="1400" actId="20577"/>
          <ac:spMkLst>
            <pc:docMk/>
            <pc:sldMk cId="3946934594" sldId="256"/>
            <ac:spMk id="2" creationId="{632BE5BF-9922-45FB-8F3F-4446D40A051B}"/>
          </ac:spMkLst>
        </pc:spChg>
        <pc:spChg chg="mod">
          <ac:chgData name="Werth, Kyle" userId="caf61abf-47b0-485e-a934-678d7d0cadb9" providerId="ADAL" clId="{0F88B3C7-3064-4F3B-B125-7237E0033739}" dt="2023-10-27T15:42:20.544" v="56" actId="20577"/>
          <ac:spMkLst>
            <pc:docMk/>
            <pc:sldMk cId="3946934594" sldId="256"/>
            <ac:spMk id="3" creationId="{0D537F64-4C96-4AA8-BB21-E8053A3186DD}"/>
          </ac:spMkLst>
        </pc:spChg>
      </pc:sldChg>
      <pc:sldChg chg="addSp modSp mod">
        <pc:chgData name="Werth, Kyle" userId="caf61abf-47b0-485e-a934-678d7d0cadb9" providerId="ADAL" clId="{0F88B3C7-3064-4F3B-B125-7237E0033739}" dt="2023-10-31T17:16:46.554" v="1421" actId="404"/>
        <pc:sldMkLst>
          <pc:docMk/>
          <pc:sldMk cId="3733486012" sldId="258"/>
        </pc:sldMkLst>
        <pc:spChg chg="mod">
          <ac:chgData name="Werth, Kyle" userId="caf61abf-47b0-485e-a934-678d7d0cadb9" providerId="ADAL" clId="{0F88B3C7-3064-4F3B-B125-7237E0033739}" dt="2023-10-31T17:16:46.554" v="1421" actId="404"/>
          <ac:spMkLst>
            <pc:docMk/>
            <pc:sldMk cId="3733486012" sldId="258"/>
            <ac:spMk id="10" creationId="{EF2BC084-E6DB-4DE7-B309-042A85EBA700}"/>
          </ac:spMkLst>
        </pc:spChg>
        <pc:picChg chg="add mod">
          <ac:chgData name="Werth, Kyle" userId="caf61abf-47b0-485e-a934-678d7d0cadb9" providerId="ADAL" clId="{0F88B3C7-3064-4F3B-B125-7237E0033739}" dt="2023-10-31T13:53:10.976" v="58" actId="1076"/>
          <ac:picMkLst>
            <pc:docMk/>
            <pc:sldMk cId="3733486012" sldId="258"/>
            <ac:picMk id="1026" creationId="{0D67BAED-3CF4-B2B5-D01E-783560F9A008}"/>
          </ac:picMkLst>
        </pc:picChg>
      </pc:sldChg>
      <pc:sldChg chg="del">
        <pc:chgData name="Werth, Kyle" userId="caf61abf-47b0-485e-a934-678d7d0cadb9" providerId="ADAL" clId="{0F88B3C7-3064-4F3B-B125-7237E0033739}" dt="2023-10-31T14:42:38.021" v="1376" actId="47"/>
        <pc:sldMkLst>
          <pc:docMk/>
          <pc:sldMk cId="3607270498" sldId="261"/>
        </pc:sldMkLst>
      </pc:sldChg>
      <pc:sldChg chg="modSp del mod ord">
        <pc:chgData name="Werth, Kyle" userId="caf61abf-47b0-485e-a934-678d7d0cadb9" providerId="ADAL" clId="{0F88B3C7-3064-4F3B-B125-7237E0033739}" dt="2023-10-31T14:42:51.537" v="1379" actId="47"/>
        <pc:sldMkLst>
          <pc:docMk/>
          <pc:sldMk cId="663103393" sldId="264"/>
        </pc:sldMkLst>
        <pc:spChg chg="mod">
          <ac:chgData name="Werth, Kyle" userId="caf61abf-47b0-485e-a934-678d7d0cadb9" providerId="ADAL" clId="{0F88B3C7-3064-4F3B-B125-7237E0033739}" dt="2023-10-31T14:42:43.275" v="1377" actId="20577"/>
          <ac:spMkLst>
            <pc:docMk/>
            <pc:sldMk cId="663103393" sldId="264"/>
            <ac:spMk id="4" creationId="{315E3981-F0D7-482C-A8E0-6A57700BECA7}"/>
          </ac:spMkLst>
        </pc:spChg>
        <pc:spChg chg="mod">
          <ac:chgData name="Werth, Kyle" userId="caf61abf-47b0-485e-a934-678d7d0cadb9" providerId="ADAL" clId="{0F88B3C7-3064-4F3B-B125-7237E0033739}" dt="2023-10-31T14:42:49.929" v="1378" actId="20577"/>
          <ac:spMkLst>
            <pc:docMk/>
            <pc:sldMk cId="663103393" sldId="264"/>
            <ac:spMk id="19" creationId="{782206B1-586F-4254-9B36-D06C4E294ACF}"/>
          </ac:spMkLst>
        </pc:spChg>
      </pc:sldChg>
      <pc:sldChg chg="del">
        <pc:chgData name="Werth, Kyle" userId="caf61abf-47b0-485e-a934-678d7d0cadb9" providerId="ADAL" clId="{0F88B3C7-3064-4F3B-B125-7237E0033739}" dt="2023-10-31T14:42:36.950" v="1374" actId="47"/>
        <pc:sldMkLst>
          <pc:docMk/>
          <pc:sldMk cId="1065425595" sldId="266"/>
        </pc:sldMkLst>
      </pc:sldChg>
      <pc:sldChg chg="del">
        <pc:chgData name="Werth, Kyle" userId="caf61abf-47b0-485e-a934-678d7d0cadb9" providerId="ADAL" clId="{0F88B3C7-3064-4F3B-B125-7237E0033739}" dt="2023-10-31T14:42:37.257" v="1375" actId="47"/>
        <pc:sldMkLst>
          <pc:docMk/>
          <pc:sldMk cId="914134537" sldId="267"/>
        </pc:sldMkLst>
      </pc:sldChg>
      <pc:sldChg chg="del">
        <pc:chgData name="Werth, Kyle" userId="caf61abf-47b0-485e-a934-678d7d0cadb9" providerId="ADAL" clId="{0F88B3C7-3064-4F3B-B125-7237E0033739}" dt="2023-10-31T14:42:36.603" v="1373" actId="47"/>
        <pc:sldMkLst>
          <pc:docMk/>
          <pc:sldMk cId="2314374884" sldId="268"/>
        </pc:sldMkLst>
      </pc:sldChg>
      <pc:sldChg chg="addSp delSp modSp add mod modClrScheme chgLayout">
        <pc:chgData name="Werth, Kyle" userId="caf61abf-47b0-485e-a934-678d7d0cadb9" providerId="ADAL" clId="{0F88B3C7-3064-4F3B-B125-7237E0033739}" dt="2023-10-31T14:44:37.617" v="1405" actId="255"/>
        <pc:sldMkLst>
          <pc:docMk/>
          <pc:sldMk cId="2066081136" sldId="269"/>
        </pc:sldMkLst>
        <pc:spChg chg="mod">
          <ac:chgData name="Werth, Kyle" userId="caf61abf-47b0-485e-a934-678d7d0cadb9" providerId="ADAL" clId="{0F88B3C7-3064-4F3B-B125-7237E0033739}" dt="2023-10-31T14:44:31.067" v="1404" actId="26606"/>
          <ac:spMkLst>
            <pc:docMk/>
            <pc:sldMk cId="2066081136" sldId="269"/>
            <ac:spMk id="2" creationId="{BE9800F6-D571-48C4-8466-12AA1ADB6599}"/>
          </ac:spMkLst>
        </pc:spChg>
        <pc:spChg chg="mod">
          <ac:chgData name="Werth, Kyle" userId="caf61abf-47b0-485e-a934-678d7d0cadb9" providerId="ADAL" clId="{0F88B3C7-3064-4F3B-B125-7237E0033739}" dt="2023-10-31T14:44:31.067" v="1404" actId="26606"/>
          <ac:spMkLst>
            <pc:docMk/>
            <pc:sldMk cId="2066081136" sldId="269"/>
            <ac:spMk id="7" creationId="{7875C19A-1AAE-476A-A316-A2CF92D763D3}"/>
          </ac:spMkLst>
        </pc:spChg>
        <pc:spChg chg="mod ord">
          <ac:chgData name="Werth, Kyle" userId="caf61abf-47b0-485e-a934-678d7d0cadb9" providerId="ADAL" clId="{0F88B3C7-3064-4F3B-B125-7237E0033739}" dt="2023-10-31T14:44:37.617" v="1405" actId="255"/>
          <ac:spMkLst>
            <pc:docMk/>
            <pc:sldMk cId="2066081136" sldId="269"/>
            <ac:spMk id="10" creationId="{EF2BC084-E6DB-4DE7-B309-042A85EBA700}"/>
          </ac:spMkLst>
        </pc:spChg>
        <pc:picChg chg="del">
          <ac:chgData name="Werth, Kyle" userId="caf61abf-47b0-485e-a934-678d7d0cadb9" providerId="ADAL" clId="{0F88B3C7-3064-4F3B-B125-7237E0033739}" dt="2023-10-31T14:25:33.658" v="276" actId="478"/>
          <ac:picMkLst>
            <pc:docMk/>
            <pc:sldMk cId="2066081136" sldId="269"/>
            <ac:picMk id="1026" creationId="{0D67BAED-3CF4-B2B5-D01E-783560F9A008}"/>
          </ac:picMkLst>
        </pc:picChg>
        <pc:picChg chg="add mod">
          <ac:chgData name="Werth, Kyle" userId="caf61abf-47b0-485e-a934-678d7d0cadb9" providerId="ADAL" clId="{0F88B3C7-3064-4F3B-B125-7237E0033739}" dt="2023-10-31T14:44:31.067" v="1404" actId="26606"/>
          <ac:picMkLst>
            <pc:docMk/>
            <pc:sldMk cId="2066081136" sldId="269"/>
            <ac:picMk id="2050" creationId="{C439F66C-B4F7-D0E8-CF4C-D09F1FC2F310}"/>
          </ac:picMkLst>
        </pc:picChg>
      </pc:sldChg>
      <pc:sldChg chg="addSp modSp add mod">
        <pc:chgData name="Werth, Kyle" userId="caf61abf-47b0-485e-a934-678d7d0cadb9" providerId="ADAL" clId="{0F88B3C7-3064-4F3B-B125-7237E0033739}" dt="2023-10-31T17:16:36.976" v="1417" actId="14100"/>
        <pc:sldMkLst>
          <pc:docMk/>
          <pc:sldMk cId="4009195838" sldId="270"/>
        </pc:sldMkLst>
        <pc:spChg chg="mod">
          <ac:chgData name="Werth, Kyle" userId="caf61abf-47b0-485e-a934-678d7d0cadb9" providerId="ADAL" clId="{0F88B3C7-3064-4F3B-B125-7237E0033739}" dt="2023-10-31T14:26:27.284" v="464" actId="20577"/>
          <ac:spMkLst>
            <pc:docMk/>
            <pc:sldMk cId="4009195838" sldId="270"/>
            <ac:spMk id="7" creationId="{7875C19A-1AAE-476A-A316-A2CF92D763D3}"/>
          </ac:spMkLst>
        </pc:spChg>
        <pc:spChg chg="mod">
          <ac:chgData name="Werth, Kyle" userId="caf61abf-47b0-485e-a934-678d7d0cadb9" providerId="ADAL" clId="{0F88B3C7-3064-4F3B-B125-7237E0033739}" dt="2023-10-31T17:16:34.301" v="1416" actId="20577"/>
          <ac:spMkLst>
            <pc:docMk/>
            <pc:sldMk cId="4009195838" sldId="270"/>
            <ac:spMk id="10" creationId="{EF2BC084-E6DB-4DE7-B309-042A85EBA700}"/>
          </ac:spMkLst>
        </pc:spChg>
        <pc:picChg chg="add mod">
          <ac:chgData name="Werth, Kyle" userId="caf61abf-47b0-485e-a934-678d7d0cadb9" providerId="ADAL" clId="{0F88B3C7-3064-4F3B-B125-7237E0033739}" dt="2023-10-31T17:16:36.976" v="1417" actId="14100"/>
          <ac:picMkLst>
            <pc:docMk/>
            <pc:sldMk cId="4009195838" sldId="270"/>
            <ac:picMk id="3074" creationId="{9E53BCA9-BFD0-EA28-BFD3-F5990337FC20}"/>
          </ac:picMkLst>
        </pc:picChg>
      </pc:sldChg>
      <pc:sldChg chg="modSp add mod">
        <pc:chgData name="Werth, Kyle" userId="caf61abf-47b0-485e-a934-678d7d0cadb9" providerId="ADAL" clId="{0F88B3C7-3064-4F3B-B125-7237E0033739}" dt="2023-10-31T14:43:17.211" v="1388" actId="20577"/>
        <pc:sldMkLst>
          <pc:docMk/>
          <pc:sldMk cId="470379024" sldId="271"/>
        </pc:sldMkLst>
        <pc:spChg chg="mod">
          <ac:chgData name="Werth, Kyle" userId="caf61abf-47b0-485e-a934-678d7d0cadb9" providerId="ADAL" clId="{0F88B3C7-3064-4F3B-B125-7237E0033739}" dt="2023-10-31T14:42:33.860" v="1372" actId="20577"/>
          <ac:spMkLst>
            <pc:docMk/>
            <pc:sldMk cId="470379024" sldId="271"/>
            <ac:spMk id="7" creationId="{7875C19A-1AAE-476A-A316-A2CF92D763D3}"/>
          </ac:spMkLst>
        </pc:spChg>
        <pc:spChg chg="mod">
          <ac:chgData name="Werth, Kyle" userId="caf61abf-47b0-485e-a934-678d7d0cadb9" providerId="ADAL" clId="{0F88B3C7-3064-4F3B-B125-7237E0033739}" dt="2023-10-31T14:43:17.211" v="1388" actId="20577"/>
          <ac:spMkLst>
            <pc:docMk/>
            <pc:sldMk cId="470379024" sldId="271"/>
            <ac:spMk id="10" creationId="{EF2BC084-E6DB-4DE7-B309-042A85EBA7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62FF6B6-4F8A-40F7-B5F4-FC3996824D7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8910A999-F365-48DF-976A-0517FE04544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CA5457B-CDAE-4DEB-AEC8-C82DE2312E37}" type="datetimeFigureOut">
              <a:rPr lang="en-US" smtClean="0"/>
              <a:t>10/27/2023</a:t>
            </a:fld>
            <a:endParaRPr lang="en-US" dirty="0"/>
          </a:p>
        </p:txBody>
      </p:sp>
      <p:sp>
        <p:nvSpPr>
          <p:cNvPr id="4" name="Footer Placeholder 3">
            <a:extLst>
              <a:ext uri="{FF2B5EF4-FFF2-40B4-BE49-F238E27FC236}">
                <a16:creationId xmlns:a16="http://schemas.microsoft.com/office/drawing/2014/main" id="{F8735C90-ADBF-4B9E-BE88-E1C8F83EB4D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82506A01-6D0A-45EF-A584-05A3361D66F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31430A-4AA4-45C8-AC23-CD6B61C41A4C}" type="slidenum">
              <a:rPr lang="en-US" smtClean="0"/>
              <a:t>‹#›</a:t>
            </a:fld>
            <a:endParaRPr lang="en-US" dirty="0"/>
          </a:p>
        </p:txBody>
      </p:sp>
    </p:spTree>
    <p:extLst>
      <p:ext uri="{BB962C8B-B14F-4D97-AF65-F5344CB8AC3E}">
        <p14:creationId xmlns:p14="http://schemas.microsoft.com/office/powerpoint/2010/main" val="1059900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0B78EA-28CE-41D8-9043-90E391E5F567}" type="datetimeFigureOut">
              <a:rPr lang="en-US" noProof="0" smtClean="0"/>
              <a:t>10/24/2023</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34D747-9380-41EE-9946-EC9EC0CA5D1E}" type="slidenum">
              <a:rPr lang="en-US" noProof="0" smtClean="0"/>
              <a:t>‹#›</a:t>
            </a:fld>
            <a:endParaRPr lang="en-US" noProof="0" dirty="0"/>
          </a:p>
        </p:txBody>
      </p:sp>
    </p:spTree>
    <p:extLst>
      <p:ext uri="{BB962C8B-B14F-4D97-AF65-F5344CB8AC3E}">
        <p14:creationId xmlns:p14="http://schemas.microsoft.com/office/powerpoint/2010/main" val="3827727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7" name="Group 6">
            <a:extLst>
              <a:ext uri="{FF2B5EF4-FFF2-40B4-BE49-F238E27FC236}">
                <a16:creationId xmlns:a16="http://schemas.microsoft.com/office/drawing/2014/main" id="{4CA15AFD-4983-47DD-9ED0-D3B27E5A096F}"/>
              </a:ext>
            </a:extLst>
          </p:cNvPr>
          <p:cNvGrpSpPr/>
          <p:nvPr userDrawn="1"/>
        </p:nvGrpSpPr>
        <p:grpSpPr>
          <a:xfrm>
            <a:off x="-1604709" y="-3756"/>
            <a:ext cx="13796710" cy="6861756"/>
            <a:chOff x="-1604709" y="-3756"/>
            <a:chExt cx="13796710" cy="6861756"/>
          </a:xfrm>
        </p:grpSpPr>
        <p:grpSp>
          <p:nvGrpSpPr>
            <p:cNvPr id="8" name="Group 7">
              <a:extLst>
                <a:ext uri="{FF2B5EF4-FFF2-40B4-BE49-F238E27FC236}">
                  <a16:creationId xmlns:a16="http://schemas.microsoft.com/office/drawing/2014/main" id="{2222D5E2-E9B4-4180-98B8-4E514C9ADB28}"/>
                </a:ext>
              </a:extLst>
            </p:cNvPr>
            <p:cNvGrpSpPr/>
            <p:nvPr/>
          </p:nvGrpSpPr>
          <p:grpSpPr>
            <a:xfrm>
              <a:off x="-16298" y="0"/>
              <a:ext cx="12208299" cy="6858000"/>
              <a:chOff x="-16298" y="0"/>
              <a:chExt cx="12208299" cy="6858000"/>
            </a:xfrm>
          </p:grpSpPr>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Right Triangle 16">
                <a:extLst>
                  <a:ext uri="{FF2B5EF4-FFF2-40B4-BE49-F238E27FC236}">
                    <a16:creationId xmlns:a16="http://schemas.microsoft.com/office/drawing/2014/main" id="{8DCD5806-2A2F-4ABF-8057-245681C498E6}"/>
                  </a:ext>
                </a:extLst>
              </p:cNvPr>
              <p:cNvSpPr/>
              <p:nvPr/>
            </p:nvSpPr>
            <p:spPr>
              <a:xfrm rot="16200000" flipH="1" flipV="1">
                <a:off x="24625" y="-4746"/>
                <a:ext cx="2819399" cy="282889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Right Triangle 17">
                <a:extLst>
                  <a:ext uri="{FF2B5EF4-FFF2-40B4-BE49-F238E27FC236}">
                    <a16:creationId xmlns:a16="http://schemas.microsoft.com/office/drawing/2014/main" id="{3A93038F-E9E4-4FFD-B3DF-28DB7C2C1490}"/>
                  </a:ext>
                </a:extLst>
              </p:cNvPr>
              <p:cNvSpPr/>
              <p:nvPr/>
            </p:nvSpPr>
            <p:spPr>
              <a:xfrm rot="16200000" flipH="1" flipV="1">
                <a:off x="4418" y="-4422"/>
                <a:ext cx="2627088" cy="263593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ight Triangle 18">
                <a:extLst>
                  <a:ext uri="{FF2B5EF4-FFF2-40B4-BE49-F238E27FC236}">
                    <a16:creationId xmlns:a16="http://schemas.microsoft.com/office/drawing/2014/main" id="{5DEA1E02-BBD0-4AE3-AF22-433B90272178}"/>
                  </a:ext>
                </a:extLst>
              </p:cNvPr>
              <p:cNvSpPr/>
              <p:nvPr/>
            </p:nvSpPr>
            <p:spPr>
              <a:xfrm rot="16200000" flipH="1" flipV="1">
                <a:off x="-12263" y="-4034"/>
                <a:ext cx="2397087" cy="2405158"/>
              </a:xfrm>
              <a:prstGeom prst="rtTriangle">
                <a:avLst/>
              </a:prstGeom>
              <a:solidFill>
                <a:schemeClr val="accent2">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9" name="Freeform: Shape 12">
              <a:extLst>
                <a:ext uri="{FF2B5EF4-FFF2-40B4-BE49-F238E27FC236}">
                  <a16:creationId xmlns:a16="http://schemas.microsoft.com/office/drawing/2014/main" id="{E3AAB79D-382D-4A95-965E-526B6A681DA7}"/>
                </a:ext>
              </a:extLst>
            </p:cNvPr>
            <p:cNvSpPr/>
            <p:nvPr/>
          </p:nvSpPr>
          <p:spPr>
            <a:xfrm rot="18900000" flipH="1">
              <a:off x="-1604709" y="1397837"/>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C0A22127-2B4A-4B15-B0A9-F019A30347A1}"/>
                </a:ext>
              </a:extLst>
            </p:cNvPr>
            <p:cNvSpPr/>
            <p:nvPr/>
          </p:nvSpPr>
          <p:spPr>
            <a:xfrm rot="18900000">
              <a:off x="-861777" y="-3756"/>
              <a:ext cx="2676646" cy="1356876"/>
            </a:xfrm>
            <a:custGeom>
              <a:avLst/>
              <a:gdLst>
                <a:gd name="connsiteX0" fmla="*/ 1319770 w 2676646"/>
                <a:gd name="connsiteY0" fmla="*/ 0 h 1356876"/>
                <a:gd name="connsiteX1" fmla="*/ 2676646 w 2676646"/>
                <a:gd name="connsiteY1" fmla="*/ 1356876 h 1356876"/>
                <a:gd name="connsiteX2" fmla="*/ 0 w 2676646"/>
                <a:gd name="connsiteY2" fmla="*/ 1356876 h 1356876"/>
                <a:gd name="connsiteX3" fmla="*/ 0 w 2676646"/>
                <a:gd name="connsiteY3" fmla="*/ 1319770 h 1356876"/>
              </a:gdLst>
              <a:ahLst/>
              <a:cxnLst>
                <a:cxn ang="0">
                  <a:pos x="connsiteX0" y="connsiteY0"/>
                </a:cxn>
                <a:cxn ang="0">
                  <a:pos x="connsiteX1" y="connsiteY1"/>
                </a:cxn>
                <a:cxn ang="0">
                  <a:pos x="connsiteX2" y="connsiteY2"/>
                </a:cxn>
                <a:cxn ang="0">
                  <a:pos x="connsiteX3" y="connsiteY3"/>
                </a:cxn>
              </a:cxnLst>
              <a:rect l="l" t="t" r="r" b="b"/>
              <a:pathLst>
                <a:path w="2676646" h="1356876">
                  <a:moveTo>
                    <a:pt x="1319770" y="0"/>
                  </a:moveTo>
                  <a:lnTo>
                    <a:pt x="2676646" y="1356876"/>
                  </a:lnTo>
                  <a:lnTo>
                    <a:pt x="0" y="1356876"/>
                  </a:lnTo>
                  <a:lnTo>
                    <a:pt x="0" y="1319770"/>
                  </a:lnTo>
                  <a:close/>
                </a:path>
              </a:pathLst>
            </a:custGeom>
            <a:pattFill prst="wdUpDiag">
              <a:fgClr>
                <a:schemeClr val="accent2"/>
              </a:fgClr>
              <a:bgClr>
                <a:schemeClr val="accent1"/>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1" name="Freeform: Shape 12">
              <a:extLst>
                <a:ext uri="{FF2B5EF4-FFF2-40B4-BE49-F238E27FC236}">
                  <a16:creationId xmlns:a16="http://schemas.microsoft.com/office/drawing/2014/main" id="{F04D9FDC-1B67-4254-9535-CD32E81F0C3E}"/>
                </a:ext>
              </a:extLst>
            </p:cNvPr>
            <p:cNvSpPr/>
            <p:nvPr/>
          </p:nvSpPr>
          <p:spPr>
            <a:xfrm rot="13500000">
              <a:off x="-1226102" y="1737462"/>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12" name="Group 11">
              <a:extLst>
                <a:ext uri="{FF2B5EF4-FFF2-40B4-BE49-F238E27FC236}">
                  <a16:creationId xmlns:a16="http://schemas.microsoft.com/office/drawing/2014/main" id="{0A86C4EA-4CF8-4531-845D-4FCB1E2F7422}"/>
                </a:ext>
              </a:extLst>
            </p:cNvPr>
            <p:cNvGrpSpPr/>
            <p:nvPr/>
          </p:nvGrpSpPr>
          <p:grpSpPr>
            <a:xfrm>
              <a:off x="-760406" y="4672937"/>
              <a:ext cx="1520812" cy="1520812"/>
              <a:chOff x="-1604709" y="3012880"/>
              <a:chExt cx="3211378" cy="3211378"/>
            </a:xfrm>
          </p:grpSpPr>
          <p:sp>
            <p:nvSpPr>
              <p:cNvPr id="13" name="Freeform: Shape 12">
                <a:extLst>
                  <a:ext uri="{FF2B5EF4-FFF2-40B4-BE49-F238E27FC236}">
                    <a16:creationId xmlns:a16="http://schemas.microsoft.com/office/drawing/2014/main" id="{1101B195-C112-4D20-8D19-4D22479B150D}"/>
                  </a:ext>
                </a:extLst>
              </p:cNvPr>
              <p:cNvSpPr/>
              <p:nvPr/>
            </p:nvSpPr>
            <p:spPr>
              <a:xfrm rot="18900000" flipH="1">
                <a:off x="-1604709" y="3012880"/>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Freeform: Shape 12">
                <a:extLst>
                  <a:ext uri="{FF2B5EF4-FFF2-40B4-BE49-F238E27FC236}">
                    <a16:creationId xmlns:a16="http://schemas.microsoft.com/office/drawing/2014/main" id="{CA755F1F-9955-4CBB-8F34-F7801CA44CE7}"/>
                  </a:ext>
                </a:extLst>
              </p:cNvPr>
              <p:cNvSpPr/>
              <p:nvPr/>
            </p:nvSpPr>
            <p:spPr>
              <a:xfrm rot="13500000">
                <a:off x="-1226102" y="3352505"/>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sp>
        <p:nvSpPr>
          <p:cNvPr id="2" name="Title 1">
            <a:extLst>
              <a:ext uri="{FF2B5EF4-FFF2-40B4-BE49-F238E27FC236}">
                <a16:creationId xmlns:a16="http://schemas.microsoft.com/office/drawing/2014/main" id="{9E597736-C478-4C26-9BAF-205FE31E977C}"/>
              </a:ext>
            </a:extLst>
          </p:cNvPr>
          <p:cNvSpPr>
            <a:spLocks noGrp="1"/>
          </p:cNvSpPr>
          <p:nvPr>
            <p:ph type="ctrTitle" hasCustomPrompt="1"/>
          </p:nvPr>
        </p:nvSpPr>
        <p:spPr>
          <a:xfrm>
            <a:off x="2761488" y="2395728"/>
            <a:ext cx="7077456" cy="1243584"/>
          </a:xfrm>
        </p:spPr>
        <p:txBody>
          <a:bodyPr vert="horz" lIns="91440" tIns="45720" rIns="91440" bIns="45720" rtlCol="0" anchor="b">
            <a:noAutofit/>
          </a:bodyPr>
          <a:lstStyle>
            <a:lvl1pPr>
              <a:defRPr lang="en-GB" sz="6600" b="1" dirty="0">
                <a:solidFill>
                  <a:schemeClr val="accent2"/>
                </a:solidFill>
                <a:latin typeface="+mj-lt"/>
                <a:ea typeface="Tahoma" panose="020B0604030504040204" pitchFamily="34" charset="0"/>
                <a:cs typeface="Tahoma" panose="020B0604030504040204" pitchFamily="34" charset="0"/>
              </a:defRPr>
            </a:lvl1pPr>
          </a:lstStyle>
          <a:p>
            <a:pPr lvl="0"/>
            <a:r>
              <a:rPr lang="en-US" noProof="0"/>
              <a:t>TITLE</a:t>
            </a:r>
          </a:p>
        </p:txBody>
      </p:sp>
      <p:sp>
        <p:nvSpPr>
          <p:cNvPr id="3" name="Subtitle 2">
            <a:extLst>
              <a:ext uri="{FF2B5EF4-FFF2-40B4-BE49-F238E27FC236}">
                <a16:creationId xmlns:a16="http://schemas.microsoft.com/office/drawing/2014/main" id="{C3D2DEF0-A0B0-4CFE-B67D-A9D75E2368DC}"/>
              </a:ext>
            </a:extLst>
          </p:cNvPr>
          <p:cNvSpPr>
            <a:spLocks noGrp="1"/>
          </p:cNvSpPr>
          <p:nvPr>
            <p:ph type="subTitle" idx="1"/>
          </p:nvPr>
        </p:nvSpPr>
        <p:spPr>
          <a:xfrm>
            <a:off x="2761488" y="3721608"/>
            <a:ext cx="7077456" cy="868680"/>
          </a:xfrm>
        </p:spPr>
        <p:txBody>
          <a:bodyPr vert="horz" lIns="91440" tIns="45720" rIns="91440" bIns="45720" rtlCol="0">
            <a:normAutofit/>
          </a:bodyPr>
          <a:lstStyle>
            <a:lvl1pPr marL="0" indent="0">
              <a:buNone/>
              <a:defRPr lang="en-GB" sz="1800" spc="300" dirty="0">
                <a:solidFill>
                  <a:schemeClr val="bg1"/>
                </a:solidFill>
                <a:latin typeface="+mn-lt"/>
                <a:cs typeface="Arial" panose="020B0604020202020204" pitchFamily="34" charset="0"/>
              </a:defRPr>
            </a:lvl1pPr>
          </a:lstStyle>
          <a:p>
            <a:pPr marL="228600" lvl="0" indent="-228600"/>
            <a:r>
              <a:rPr lang="en-US" noProof="0"/>
              <a:t>Click to edit Master subtitle style</a:t>
            </a:r>
          </a:p>
        </p:txBody>
      </p:sp>
    </p:spTree>
    <p:extLst>
      <p:ext uri="{BB962C8B-B14F-4D97-AF65-F5344CB8AC3E}">
        <p14:creationId xmlns:p14="http://schemas.microsoft.com/office/powerpoint/2010/main" val="436959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0" name="Content Placeholder 2">
            <a:extLst>
              <a:ext uri="{FF2B5EF4-FFF2-40B4-BE49-F238E27FC236}">
                <a16:creationId xmlns:a16="http://schemas.microsoft.com/office/drawing/2014/main" id="{FE796BFF-6E5F-4DE7-B193-F501FC094D63}"/>
              </a:ext>
            </a:extLst>
          </p:cNvPr>
          <p:cNvSpPr>
            <a:spLocks noGrp="1"/>
          </p:cNvSpPr>
          <p:nvPr>
            <p:ph sz="half" idx="1"/>
          </p:nvPr>
        </p:nvSpPr>
        <p:spPr>
          <a:xfrm>
            <a:off x="443365" y="1517715"/>
            <a:ext cx="5184437" cy="4659248"/>
          </a:xfrm>
        </p:spPr>
        <p:txBody>
          <a:bodyPr>
            <a:normAutofit/>
          </a:bodyPr>
          <a:lstStyle>
            <a:lvl1pPr marL="457200" indent="-457200">
              <a:buFont typeface="Arial" panose="020B0604020202020204" pitchFamily="34" charset="0"/>
              <a:buChar char="•"/>
              <a:defRPr sz="2000">
                <a:solidFill>
                  <a:schemeClr val="bg1"/>
                </a:solidFill>
              </a:defRPr>
            </a:lvl1pPr>
            <a:lvl2pPr marL="800100" indent="-342900">
              <a:buFont typeface="Arial" panose="020B0604020202020204" pitchFamily="34" charset="0"/>
              <a:buChar char="•"/>
              <a:defRPr sz="1800">
                <a:solidFill>
                  <a:schemeClr val="bg1"/>
                </a:solidFill>
              </a:defRPr>
            </a:lvl2pPr>
            <a:lvl3pPr marL="1257300" indent="-342900">
              <a:buFont typeface="Arial" panose="020B0604020202020204" pitchFamily="34" charset="0"/>
              <a:buChar char="•"/>
              <a:defRPr sz="1600">
                <a:solidFill>
                  <a:schemeClr val="bg1"/>
                </a:solidFill>
              </a:defRPr>
            </a:lvl3pPr>
            <a:lvl4pPr marL="1657350" indent="-285750">
              <a:buFont typeface="Arial" panose="020B0604020202020204" pitchFamily="34" charset="0"/>
              <a:buChar char="•"/>
              <a:defRPr sz="1400">
                <a:solidFill>
                  <a:schemeClr val="bg1"/>
                </a:solidFill>
              </a:defRPr>
            </a:lvl4pPr>
            <a:lvl5pPr marL="2114550" indent="-285750">
              <a:buFont typeface="Arial" panose="020B0604020202020204" pitchFamily="34" charset="0"/>
              <a:buChar char="•"/>
              <a:defRPr sz="14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 name="Content Placeholder 3">
            <a:extLst>
              <a:ext uri="{FF2B5EF4-FFF2-40B4-BE49-F238E27FC236}">
                <a16:creationId xmlns:a16="http://schemas.microsoft.com/office/drawing/2014/main" id="{78622754-CA4D-4C27-A37F-B26E7B4C9CA2}"/>
              </a:ext>
            </a:extLst>
          </p:cNvPr>
          <p:cNvSpPr>
            <a:spLocks noGrp="1"/>
          </p:cNvSpPr>
          <p:nvPr>
            <p:ph sz="half" idx="2"/>
          </p:nvPr>
        </p:nvSpPr>
        <p:spPr>
          <a:xfrm>
            <a:off x="6474163" y="1517715"/>
            <a:ext cx="5184437" cy="4659248"/>
          </a:xfrm>
        </p:spPr>
        <p:txBody>
          <a:bodyPr>
            <a:normAutofit/>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999597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 Categor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0" name="Picture Placeholder 8">
            <a:extLst>
              <a:ext uri="{FF2B5EF4-FFF2-40B4-BE49-F238E27FC236}">
                <a16:creationId xmlns:a16="http://schemas.microsoft.com/office/drawing/2014/main" id="{6D00E6B4-1CBE-404E-B943-5F1832320C1C}"/>
              </a:ext>
            </a:extLst>
          </p:cNvPr>
          <p:cNvSpPr>
            <a:spLocks noGrp="1"/>
          </p:cNvSpPr>
          <p:nvPr>
            <p:ph type="pic" sz="quarter" idx="13"/>
          </p:nvPr>
        </p:nvSpPr>
        <p:spPr>
          <a:xfrm>
            <a:off x="978212"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1" name="Picture Placeholder 8">
            <a:extLst>
              <a:ext uri="{FF2B5EF4-FFF2-40B4-BE49-F238E27FC236}">
                <a16:creationId xmlns:a16="http://schemas.microsoft.com/office/drawing/2014/main" id="{7CD59BFD-62BE-4E33-92A5-B84A2A9A8D3B}"/>
              </a:ext>
            </a:extLst>
          </p:cNvPr>
          <p:cNvSpPr>
            <a:spLocks noGrp="1"/>
          </p:cNvSpPr>
          <p:nvPr>
            <p:ph type="pic" sz="quarter" idx="14"/>
          </p:nvPr>
        </p:nvSpPr>
        <p:spPr>
          <a:xfrm>
            <a:off x="3222230"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2" name="Picture Placeholder 8">
            <a:extLst>
              <a:ext uri="{FF2B5EF4-FFF2-40B4-BE49-F238E27FC236}">
                <a16:creationId xmlns:a16="http://schemas.microsoft.com/office/drawing/2014/main" id="{60DC5978-55B8-421D-91B4-29F8210A7B2C}"/>
              </a:ext>
            </a:extLst>
          </p:cNvPr>
          <p:cNvSpPr>
            <a:spLocks noGrp="1"/>
          </p:cNvSpPr>
          <p:nvPr>
            <p:ph type="pic" sz="quarter" idx="15"/>
          </p:nvPr>
        </p:nvSpPr>
        <p:spPr>
          <a:xfrm>
            <a:off x="5466248"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3" name="Picture Placeholder 8">
            <a:extLst>
              <a:ext uri="{FF2B5EF4-FFF2-40B4-BE49-F238E27FC236}">
                <a16:creationId xmlns:a16="http://schemas.microsoft.com/office/drawing/2014/main" id="{BE3FB8C3-2C7E-4C59-8BD5-53FA2772DB56}"/>
              </a:ext>
            </a:extLst>
          </p:cNvPr>
          <p:cNvSpPr>
            <a:spLocks noGrp="1"/>
          </p:cNvSpPr>
          <p:nvPr>
            <p:ph type="pic" sz="quarter" idx="16"/>
          </p:nvPr>
        </p:nvSpPr>
        <p:spPr>
          <a:xfrm>
            <a:off x="7710266"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4" name="Picture Placeholder 8">
            <a:extLst>
              <a:ext uri="{FF2B5EF4-FFF2-40B4-BE49-F238E27FC236}">
                <a16:creationId xmlns:a16="http://schemas.microsoft.com/office/drawing/2014/main" id="{FD8FA9DA-C36B-4889-B88F-28B5829E53E2}"/>
              </a:ext>
            </a:extLst>
          </p:cNvPr>
          <p:cNvSpPr>
            <a:spLocks noGrp="1"/>
          </p:cNvSpPr>
          <p:nvPr>
            <p:ph type="pic" sz="quarter" idx="17"/>
          </p:nvPr>
        </p:nvSpPr>
        <p:spPr>
          <a:xfrm>
            <a:off x="9954283"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719894"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27" name="Text Placeholder 22">
            <a:extLst>
              <a:ext uri="{FF2B5EF4-FFF2-40B4-BE49-F238E27FC236}">
                <a16:creationId xmlns:a16="http://schemas.microsoft.com/office/drawing/2014/main" id="{05F72315-51A9-431C-B80A-45E4FB1D6BD6}"/>
              </a:ext>
            </a:extLst>
          </p:cNvPr>
          <p:cNvSpPr>
            <a:spLocks noGrp="1"/>
          </p:cNvSpPr>
          <p:nvPr>
            <p:ph type="body" sz="quarter" idx="19"/>
          </p:nvPr>
        </p:nvSpPr>
        <p:spPr>
          <a:xfrm>
            <a:off x="2963912"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28" name="Text Placeholder 22">
            <a:extLst>
              <a:ext uri="{FF2B5EF4-FFF2-40B4-BE49-F238E27FC236}">
                <a16:creationId xmlns:a16="http://schemas.microsoft.com/office/drawing/2014/main" id="{883D1F0C-34F1-46E1-B178-E4AB82B14631}"/>
              </a:ext>
            </a:extLst>
          </p:cNvPr>
          <p:cNvSpPr>
            <a:spLocks noGrp="1"/>
          </p:cNvSpPr>
          <p:nvPr>
            <p:ph type="body" sz="quarter" idx="20"/>
          </p:nvPr>
        </p:nvSpPr>
        <p:spPr>
          <a:xfrm>
            <a:off x="5207930"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29" name="Text Placeholder 22">
            <a:extLst>
              <a:ext uri="{FF2B5EF4-FFF2-40B4-BE49-F238E27FC236}">
                <a16:creationId xmlns:a16="http://schemas.microsoft.com/office/drawing/2014/main" id="{7202A849-DF14-40E7-B38D-1185F72603EC}"/>
              </a:ext>
            </a:extLst>
          </p:cNvPr>
          <p:cNvSpPr>
            <a:spLocks noGrp="1"/>
          </p:cNvSpPr>
          <p:nvPr>
            <p:ph type="body" sz="quarter" idx="21"/>
          </p:nvPr>
        </p:nvSpPr>
        <p:spPr>
          <a:xfrm>
            <a:off x="7451948"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30" name="Text Placeholder 22">
            <a:extLst>
              <a:ext uri="{FF2B5EF4-FFF2-40B4-BE49-F238E27FC236}">
                <a16:creationId xmlns:a16="http://schemas.microsoft.com/office/drawing/2014/main" id="{CCFC1ADF-AC11-4CCD-AC2D-478B6FFEA5EA}"/>
              </a:ext>
            </a:extLst>
          </p:cNvPr>
          <p:cNvSpPr>
            <a:spLocks noGrp="1"/>
          </p:cNvSpPr>
          <p:nvPr>
            <p:ph type="body" sz="quarter" idx="22"/>
          </p:nvPr>
        </p:nvSpPr>
        <p:spPr>
          <a:xfrm>
            <a:off x="9695965"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cxnSp>
        <p:nvCxnSpPr>
          <p:cNvPr id="7" name="Straight Connector 6">
            <a:extLst>
              <a:ext uri="{FF2B5EF4-FFF2-40B4-BE49-F238E27FC236}">
                <a16:creationId xmlns:a16="http://schemas.microsoft.com/office/drawing/2014/main" id="{2B4CB326-DA0E-488E-B236-7017E8438FBB}"/>
              </a:ext>
            </a:extLst>
          </p:cNvPr>
          <p:cNvCxnSpPr/>
          <p:nvPr userDrawn="1"/>
        </p:nvCxnSpPr>
        <p:spPr>
          <a:xfrm>
            <a:off x="1242354"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9366B533-7212-4A36-9CE2-D6302E721F8F}"/>
              </a:ext>
            </a:extLst>
          </p:cNvPr>
          <p:cNvCxnSpPr/>
          <p:nvPr userDrawn="1"/>
        </p:nvCxnSpPr>
        <p:spPr>
          <a:xfrm>
            <a:off x="3486372"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D7474CD-E230-4E14-8274-5E20F673F401}"/>
              </a:ext>
            </a:extLst>
          </p:cNvPr>
          <p:cNvCxnSpPr/>
          <p:nvPr userDrawn="1"/>
        </p:nvCxnSpPr>
        <p:spPr>
          <a:xfrm>
            <a:off x="5730390"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6BF71FCE-6F39-4D2F-82BE-7D9F1D2ED59F}"/>
              </a:ext>
            </a:extLst>
          </p:cNvPr>
          <p:cNvCxnSpPr/>
          <p:nvPr userDrawn="1"/>
        </p:nvCxnSpPr>
        <p:spPr>
          <a:xfrm>
            <a:off x="7974408"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E97AC7A-17D9-4F42-9DD0-94FE4FC6BF19}"/>
              </a:ext>
            </a:extLst>
          </p:cNvPr>
          <p:cNvCxnSpPr/>
          <p:nvPr userDrawn="1"/>
        </p:nvCxnSpPr>
        <p:spPr>
          <a:xfrm>
            <a:off x="10218425"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4762663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hoto + 3 Sec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542094"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13" name="Picture Placeholder 12">
            <a:extLst>
              <a:ext uri="{FF2B5EF4-FFF2-40B4-BE49-F238E27FC236}">
                <a16:creationId xmlns:a16="http://schemas.microsoft.com/office/drawing/2014/main" id="{231B97CF-FD24-4932-8459-893B1AC73D33}"/>
              </a:ext>
            </a:extLst>
          </p:cNvPr>
          <p:cNvSpPr>
            <a:spLocks noGrp="1"/>
          </p:cNvSpPr>
          <p:nvPr>
            <p:ph type="pic" sz="quarter" idx="19" hasCustomPrompt="1"/>
          </p:nvPr>
        </p:nvSpPr>
        <p:spPr>
          <a:xfrm>
            <a:off x="-2" y="1352575"/>
            <a:ext cx="12192002" cy="2289897"/>
          </a:xfrm>
        </p:spPr>
        <p:txBody>
          <a:bodyPr anchor="ctr">
            <a:normAutofit/>
          </a:bodyPr>
          <a:lstStyle>
            <a:lvl1pPr marL="0" indent="0" algn="ctr">
              <a:buNone/>
              <a:defRPr sz="1400">
                <a:solidFill>
                  <a:schemeClr val="accent2"/>
                </a:solidFill>
                <a:latin typeface="Trade Gothic LT Pro" panose="020B0503040303020004" pitchFamily="34" charset="0"/>
              </a:defRPr>
            </a:lvl1pPr>
          </a:lstStyle>
          <a:p>
            <a:r>
              <a:rPr lang="en-US" noProof="0" dirty="0"/>
              <a:t>Insert image</a:t>
            </a:r>
          </a:p>
        </p:txBody>
      </p:sp>
      <p:sp>
        <p:nvSpPr>
          <p:cNvPr id="36" name="Text Placeholder 22">
            <a:extLst>
              <a:ext uri="{FF2B5EF4-FFF2-40B4-BE49-F238E27FC236}">
                <a16:creationId xmlns:a16="http://schemas.microsoft.com/office/drawing/2014/main" id="{642D3CE0-C3B4-4F3F-A650-AB452B3AD4BA}"/>
              </a:ext>
            </a:extLst>
          </p:cNvPr>
          <p:cNvSpPr>
            <a:spLocks noGrp="1"/>
          </p:cNvSpPr>
          <p:nvPr>
            <p:ph type="body" sz="quarter" idx="20"/>
          </p:nvPr>
        </p:nvSpPr>
        <p:spPr>
          <a:xfrm>
            <a:off x="4444169"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37" name="Text Placeholder 22">
            <a:extLst>
              <a:ext uri="{FF2B5EF4-FFF2-40B4-BE49-F238E27FC236}">
                <a16:creationId xmlns:a16="http://schemas.microsoft.com/office/drawing/2014/main" id="{DBED2BB0-CDAD-40EE-8B35-C66DF45EE29D}"/>
              </a:ext>
            </a:extLst>
          </p:cNvPr>
          <p:cNvSpPr>
            <a:spLocks noGrp="1"/>
          </p:cNvSpPr>
          <p:nvPr>
            <p:ph type="body" sz="quarter" idx="21"/>
          </p:nvPr>
        </p:nvSpPr>
        <p:spPr>
          <a:xfrm>
            <a:off x="8346244"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Tree>
    <p:extLst>
      <p:ext uri="{BB962C8B-B14F-4D97-AF65-F5344CB8AC3E}">
        <p14:creationId xmlns:p14="http://schemas.microsoft.com/office/powerpoint/2010/main" val="15447457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hoto + Tex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542094" y="4240093"/>
            <a:ext cx="9402006" cy="1463040"/>
          </a:xfrm>
        </p:spPr>
        <p:txBody>
          <a:bodyPr lIns="0" tIns="0" rIns="0" bIns="0">
            <a:noAutofit/>
          </a:bodyPr>
          <a:lstStyle>
            <a:lvl1pPr marL="0" indent="0" algn="l">
              <a:lnSpc>
                <a:spcPct val="100000"/>
              </a:lnSpc>
              <a:spcBef>
                <a:spcPts val="300"/>
              </a:spcBef>
              <a:spcAft>
                <a:spcPts val="3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13" name="Picture Placeholder 12">
            <a:extLst>
              <a:ext uri="{FF2B5EF4-FFF2-40B4-BE49-F238E27FC236}">
                <a16:creationId xmlns:a16="http://schemas.microsoft.com/office/drawing/2014/main" id="{231B97CF-FD24-4932-8459-893B1AC73D33}"/>
              </a:ext>
            </a:extLst>
          </p:cNvPr>
          <p:cNvSpPr>
            <a:spLocks noGrp="1"/>
          </p:cNvSpPr>
          <p:nvPr>
            <p:ph type="pic" sz="quarter" idx="19" hasCustomPrompt="1"/>
          </p:nvPr>
        </p:nvSpPr>
        <p:spPr>
          <a:xfrm>
            <a:off x="-2" y="1352575"/>
            <a:ext cx="12192002" cy="2289897"/>
          </a:xfrm>
        </p:spPr>
        <p:txBody>
          <a:bodyPr anchor="ctr">
            <a:normAutofit/>
          </a:bodyPr>
          <a:lstStyle>
            <a:lvl1pPr marL="0" indent="0" algn="ctr">
              <a:buNone/>
              <a:defRPr sz="1400">
                <a:solidFill>
                  <a:schemeClr val="accent2"/>
                </a:solidFill>
                <a:latin typeface="Trade Gothic LT Pro" panose="020B0503040303020004" pitchFamily="34" charset="0"/>
              </a:defRPr>
            </a:lvl1pPr>
          </a:lstStyle>
          <a:p>
            <a:r>
              <a:rPr lang="en-US" noProof="0" dirty="0"/>
              <a:t>Insert image</a:t>
            </a:r>
          </a:p>
        </p:txBody>
      </p:sp>
    </p:spTree>
    <p:extLst>
      <p:ext uri="{BB962C8B-B14F-4D97-AF65-F5344CB8AC3E}">
        <p14:creationId xmlns:p14="http://schemas.microsoft.com/office/powerpoint/2010/main" val="24868267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0" name="Picture Placeholder 2">
            <a:extLst>
              <a:ext uri="{FF2B5EF4-FFF2-40B4-BE49-F238E27FC236}">
                <a16:creationId xmlns:a16="http://schemas.microsoft.com/office/drawing/2014/main" id="{30B3A574-7940-4E35-857E-5CA35A5910E5}"/>
              </a:ext>
            </a:extLst>
          </p:cNvPr>
          <p:cNvSpPr>
            <a:spLocks noGrp="1"/>
          </p:cNvSpPr>
          <p:nvPr>
            <p:ph type="pic" idx="1"/>
          </p:nvPr>
        </p:nvSpPr>
        <p:spPr>
          <a:xfrm>
            <a:off x="4110087" y="1444649"/>
            <a:ext cx="7548513" cy="4579079"/>
          </a:xfrm>
        </p:spPr>
        <p:txBody>
          <a:bodyPr>
            <a:normAutofit/>
          </a:bodyPr>
          <a:lstStyle>
            <a:lvl1pPr marL="0" indent="0">
              <a:buNone/>
              <a:defRPr sz="24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21" name="Text Placeholder 3">
            <a:extLst>
              <a:ext uri="{FF2B5EF4-FFF2-40B4-BE49-F238E27FC236}">
                <a16:creationId xmlns:a16="http://schemas.microsoft.com/office/drawing/2014/main" id="{912B51EA-3E6F-4BF6-BE48-62128AF32B85}"/>
              </a:ext>
            </a:extLst>
          </p:cNvPr>
          <p:cNvSpPr>
            <a:spLocks noGrp="1"/>
          </p:cNvSpPr>
          <p:nvPr>
            <p:ph type="body" sz="half" idx="2"/>
          </p:nvPr>
        </p:nvSpPr>
        <p:spPr>
          <a:xfrm>
            <a:off x="443366" y="1444649"/>
            <a:ext cx="3365063" cy="4579079"/>
          </a:xfrm>
        </p:spPr>
        <p:txBody>
          <a:bodyPr/>
          <a:lstStyle>
            <a:lvl1pPr marL="0" indent="0">
              <a:buFont typeface="Arial" panose="020B0604020202020204" pitchFamily="34" charse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Tree>
    <p:extLst>
      <p:ext uri="{BB962C8B-B14F-4D97-AF65-F5344CB8AC3E}">
        <p14:creationId xmlns:p14="http://schemas.microsoft.com/office/powerpoint/2010/main" val="15406501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Cap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1" name="Text Placeholder 3">
            <a:extLst>
              <a:ext uri="{FF2B5EF4-FFF2-40B4-BE49-F238E27FC236}">
                <a16:creationId xmlns:a16="http://schemas.microsoft.com/office/drawing/2014/main" id="{912B51EA-3E6F-4BF6-BE48-62128AF32B85}"/>
              </a:ext>
            </a:extLst>
          </p:cNvPr>
          <p:cNvSpPr>
            <a:spLocks noGrp="1"/>
          </p:cNvSpPr>
          <p:nvPr>
            <p:ph type="body" sz="half" idx="2"/>
          </p:nvPr>
        </p:nvSpPr>
        <p:spPr>
          <a:xfrm>
            <a:off x="443366" y="1444649"/>
            <a:ext cx="3365063" cy="4579079"/>
          </a:xfrm>
        </p:spPr>
        <p:txBody>
          <a:bodyPr/>
          <a:lstStyle>
            <a:lvl1pPr marL="0" indent="0">
              <a:buFont typeface="Arial" panose="020B0604020202020204" pitchFamily="34" charse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22" name="Content Placeholder 2">
            <a:extLst>
              <a:ext uri="{FF2B5EF4-FFF2-40B4-BE49-F238E27FC236}">
                <a16:creationId xmlns:a16="http://schemas.microsoft.com/office/drawing/2014/main" id="{A015C605-1D30-48BC-A0D6-3B11AF56CC53}"/>
              </a:ext>
            </a:extLst>
          </p:cNvPr>
          <p:cNvSpPr>
            <a:spLocks noGrp="1"/>
          </p:cNvSpPr>
          <p:nvPr>
            <p:ph idx="1"/>
          </p:nvPr>
        </p:nvSpPr>
        <p:spPr>
          <a:xfrm>
            <a:off x="3964290" y="1444649"/>
            <a:ext cx="7694310" cy="4579079"/>
          </a:xfrm>
        </p:spPr>
        <p:txBody>
          <a:bodyPr>
            <a:normAutofit/>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2000"/>
            </a:lvl6pPr>
            <a:lvl7pPr>
              <a:defRPr sz="2000"/>
            </a:lvl7pPr>
            <a:lvl8pPr>
              <a:defRPr sz="2000"/>
            </a:lvl8pPr>
            <a:lvl9pPr>
              <a:defRPr sz="20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2129895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D4494CD2-CCDD-0248-96F8-741002C44255}"/>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Freeform: Shape 9">
            <a:extLst>
              <a:ext uri="{FF2B5EF4-FFF2-40B4-BE49-F238E27FC236}">
                <a16:creationId xmlns:a16="http://schemas.microsoft.com/office/drawing/2014/main" id="{07077B00-C1EE-7241-B441-7814F92A7EDF}"/>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0" name="Freeform: Shape 17">
            <a:extLst>
              <a:ext uri="{FF2B5EF4-FFF2-40B4-BE49-F238E27FC236}">
                <a16:creationId xmlns:a16="http://schemas.microsoft.com/office/drawing/2014/main" id="{3A1AEBC4-637E-F64C-9192-69AC4BB26D0C}"/>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1" name="Freeform: Shape 11">
            <a:extLst>
              <a:ext uri="{FF2B5EF4-FFF2-40B4-BE49-F238E27FC236}">
                <a16:creationId xmlns:a16="http://schemas.microsoft.com/office/drawing/2014/main" id="{669A7039-C54C-8E46-9A8B-DDB2547D989C}"/>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2" name="Freeform: Shape 7">
            <a:extLst>
              <a:ext uri="{FF2B5EF4-FFF2-40B4-BE49-F238E27FC236}">
                <a16:creationId xmlns:a16="http://schemas.microsoft.com/office/drawing/2014/main" id="{4F173B32-87BB-9A40-8C91-4C1EED2B7ABF}"/>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4" name="Group 23">
            <a:extLst>
              <a:ext uri="{FF2B5EF4-FFF2-40B4-BE49-F238E27FC236}">
                <a16:creationId xmlns:a16="http://schemas.microsoft.com/office/drawing/2014/main" id="{4AC87F4E-12B5-1B42-AFD2-4DB39B7645C9}"/>
              </a:ext>
            </a:extLst>
          </p:cNvPr>
          <p:cNvGrpSpPr/>
          <p:nvPr userDrawn="1"/>
        </p:nvGrpSpPr>
        <p:grpSpPr>
          <a:xfrm rot="16200000">
            <a:off x="499388" y="-322655"/>
            <a:ext cx="535531" cy="645309"/>
            <a:chOff x="10945855" y="7317026"/>
            <a:chExt cx="2483924" cy="2993104"/>
          </a:xfrm>
        </p:grpSpPr>
        <p:sp>
          <p:nvSpPr>
            <p:cNvPr id="25" name="Freeform: Shape 15">
              <a:extLst>
                <a:ext uri="{FF2B5EF4-FFF2-40B4-BE49-F238E27FC236}">
                  <a16:creationId xmlns:a16="http://schemas.microsoft.com/office/drawing/2014/main" id="{03DD8765-59DF-A045-ADB5-E39FAEE153A0}"/>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6" name="Freeform: Shape 16">
              <a:extLst>
                <a:ext uri="{FF2B5EF4-FFF2-40B4-BE49-F238E27FC236}">
                  <a16:creationId xmlns:a16="http://schemas.microsoft.com/office/drawing/2014/main" id="{B34B796C-A407-7B4D-B4F0-E58A44FE8DB4}"/>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0" name="Freeform: Shape 23">
            <a:extLst>
              <a:ext uri="{FF2B5EF4-FFF2-40B4-BE49-F238E27FC236}">
                <a16:creationId xmlns:a16="http://schemas.microsoft.com/office/drawing/2014/main" id="{CBE3FDC9-67CB-FA42-B127-A36BFF4678BB}"/>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Slide Number Placeholder 4">
            <a:extLst>
              <a:ext uri="{FF2B5EF4-FFF2-40B4-BE49-F238E27FC236}">
                <a16:creationId xmlns:a16="http://schemas.microsoft.com/office/drawing/2014/main" id="{1E902BFF-CA8F-D745-A819-A7BB38B30ED9}"/>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26723047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hank You 1">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6" name="Group 5">
            <a:extLst>
              <a:ext uri="{FF2B5EF4-FFF2-40B4-BE49-F238E27FC236}">
                <a16:creationId xmlns:a16="http://schemas.microsoft.com/office/drawing/2014/main" id="{EA7FF9D7-8545-4547-AC77-A0421EEB9B99}"/>
              </a:ext>
            </a:extLst>
          </p:cNvPr>
          <p:cNvGrpSpPr/>
          <p:nvPr userDrawn="1"/>
        </p:nvGrpSpPr>
        <p:grpSpPr>
          <a:xfrm>
            <a:off x="0" y="0"/>
            <a:ext cx="6881966" cy="6858876"/>
            <a:chOff x="-5321" y="1096"/>
            <a:chExt cx="5924073" cy="5904197"/>
          </a:xfrm>
        </p:grpSpPr>
        <p:sp>
          <p:nvSpPr>
            <p:cNvPr id="17" name="Right Triangle 16">
              <a:extLst>
                <a:ext uri="{FF2B5EF4-FFF2-40B4-BE49-F238E27FC236}">
                  <a16:creationId xmlns:a16="http://schemas.microsoft.com/office/drawing/2014/main" id="{8DCD5806-2A2F-4ABF-8057-245681C498E6}"/>
                </a:ext>
              </a:extLst>
            </p:cNvPr>
            <p:cNvSpPr/>
            <p:nvPr userDrawn="1"/>
          </p:nvSpPr>
          <p:spPr>
            <a:xfrm rot="16200000" flipH="1" flipV="1">
              <a:off x="4618" y="-8842"/>
              <a:ext cx="5904196" cy="592407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Right Triangle 17">
              <a:extLst>
                <a:ext uri="{FF2B5EF4-FFF2-40B4-BE49-F238E27FC236}">
                  <a16:creationId xmlns:a16="http://schemas.microsoft.com/office/drawing/2014/main" id="{3A93038F-E9E4-4FFD-B3DF-28DB7C2C1490}"/>
                </a:ext>
              </a:extLst>
            </p:cNvPr>
            <p:cNvSpPr/>
            <p:nvPr userDrawn="1"/>
          </p:nvSpPr>
          <p:spPr>
            <a:xfrm rot="16200000" flipH="1" flipV="1">
              <a:off x="3941" y="-8164"/>
              <a:ext cx="5501471" cy="551999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ight Triangle 18">
              <a:extLst>
                <a:ext uri="{FF2B5EF4-FFF2-40B4-BE49-F238E27FC236}">
                  <a16:creationId xmlns:a16="http://schemas.microsoft.com/office/drawing/2014/main" id="{5DEA1E02-BBD0-4AE3-AF22-433B90272178}"/>
                </a:ext>
              </a:extLst>
            </p:cNvPr>
            <p:cNvSpPr/>
            <p:nvPr userDrawn="1"/>
          </p:nvSpPr>
          <p:spPr>
            <a:xfrm rot="16200000" flipH="1" flipV="1">
              <a:off x="3131" y="-7355"/>
              <a:ext cx="5019818" cy="5036720"/>
            </a:xfrm>
            <a:prstGeom prst="rtTriangle">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 name="Title 1">
            <a:extLst>
              <a:ext uri="{FF2B5EF4-FFF2-40B4-BE49-F238E27FC236}">
                <a16:creationId xmlns:a16="http://schemas.microsoft.com/office/drawing/2014/main" id="{9E597736-C478-4C26-9BAF-205FE31E977C}"/>
              </a:ext>
            </a:extLst>
          </p:cNvPr>
          <p:cNvSpPr>
            <a:spLocks noGrp="1"/>
          </p:cNvSpPr>
          <p:nvPr userDrawn="1">
            <p:ph type="ctrTitle" hasCustomPrompt="1"/>
          </p:nvPr>
        </p:nvSpPr>
        <p:spPr>
          <a:xfrm>
            <a:off x="5217242" y="2807208"/>
            <a:ext cx="4945598" cy="1243584"/>
          </a:xfrm>
        </p:spPr>
        <p:txBody>
          <a:bodyPr vert="horz" lIns="91440" tIns="45720" rIns="91440" bIns="45720" rtlCol="0" anchor="ctr">
            <a:noAutofit/>
          </a:bodyPr>
          <a:lstStyle>
            <a:lvl1pPr>
              <a:defRPr lang="en-GB" sz="5400" b="1" dirty="0">
                <a:solidFill>
                  <a:schemeClr val="bg1"/>
                </a:solidFill>
                <a:latin typeface="+mj-lt"/>
                <a:ea typeface="Tahoma" panose="020B0604030504040204" pitchFamily="34" charset="0"/>
                <a:cs typeface="Tahoma" panose="020B0604030504040204" pitchFamily="34" charset="0"/>
              </a:defRPr>
            </a:lvl1pPr>
          </a:lstStyle>
          <a:p>
            <a:pPr lvl="0"/>
            <a:r>
              <a:rPr lang="en-US" noProof="0"/>
              <a:t>Thank You</a:t>
            </a:r>
          </a:p>
        </p:txBody>
      </p:sp>
    </p:spTree>
    <p:extLst>
      <p:ext uri="{BB962C8B-B14F-4D97-AF65-F5344CB8AC3E}">
        <p14:creationId xmlns:p14="http://schemas.microsoft.com/office/powerpoint/2010/main" val="22363861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ank You 2">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E597736-C478-4C26-9BAF-205FE31E977C}"/>
              </a:ext>
            </a:extLst>
          </p:cNvPr>
          <p:cNvSpPr>
            <a:spLocks noGrp="1"/>
          </p:cNvSpPr>
          <p:nvPr userDrawn="1">
            <p:ph type="ctrTitle" hasCustomPrompt="1"/>
          </p:nvPr>
        </p:nvSpPr>
        <p:spPr>
          <a:xfrm>
            <a:off x="6360242" y="3429000"/>
            <a:ext cx="4945598" cy="1243584"/>
          </a:xfrm>
        </p:spPr>
        <p:txBody>
          <a:bodyPr vert="horz" lIns="91440" tIns="45720" rIns="91440" bIns="45720" rtlCol="0" anchor="ctr">
            <a:noAutofit/>
          </a:bodyPr>
          <a:lstStyle>
            <a:lvl1pPr>
              <a:defRPr lang="en-GB" sz="5400" b="1" dirty="0">
                <a:solidFill>
                  <a:schemeClr val="bg1"/>
                </a:solidFill>
                <a:latin typeface="+mj-lt"/>
                <a:ea typeface="Tahoma" panose="020B0604030504040204" pitchFamily="34" charset="0"/>
                <a:cs typeface="Tahoma" panose="020B0604030504040204" pitchFamily="34" charset="0"/>
              </a:defRPr>
            </a:lvl1pPr>
          </a:lstStyle>
          <a:p>
            <a:pPr lvl="0"/>
            <a:r>
              <a:rPr lang="en-US" noProof="0"/>
              <a:t>Thank You</a:t>
            </a:r>
          </a:p>
        </p:txBody>
      </p:sp>
      <p:sp>
        <p:nvSpPr>
          <p:cNvPr id="35" name="Freeform: Shape 34">
            <a:extLst>
              <a:ext uri="{FF2B5EF4-FFF2-40B4-BE49-F238E27FC236}">
                <a16:creationId xmlns:a16="http://schemas.microsoft.com/office/drawing/2014/main" id="{C024DCDB-C6BF-455E-AAB8-EAF9DAB302A1}"/>
              </a:ext>
            </a:extLst>
          </p:cNvPr>
          <p:cNvSpPr/>
          <p:nvPr userDrawn="1"/>
        </p:nvSpPr>
        <p:spPr>
          <a:xfrm rot="13500000">
            <a:off x="-729899" y="-1215856"/>
            <a:ext cx="6043521" cy="8427077"/>
          </a:xfrm>
          <a:custGeom>
            <a:avLst/>
            <a:gdLst>
              <a:gd name="connsiteX0" fmla="*/ 6043521 w 6043521"/>
              <a:gd name="connsiteY0" fmla="*/ 4267535 h 8427077"/>
              <a:gd name="connsiteX1" fmla="*/ 1883979 w 6043521"/>
              <a:gd name="connsiteY1" fmla="*/ 8427077 h 8427077"/>
              <a:gd name="connsiteX2" fmla="*/ 0 w 6043521"/>
              <a:gd name="connsiteY2" fmla="*/ 8427077 h 8427077"/>
              <a:gd name="connsiteX3" fmla="*/ 0 w 6043521"/>
              <a:gd name="connsiteY3" fmla="*/ 1775986 h 8427077"/>
              <a:gd name="connsiteX4" fmla="*/ 1775985 w 6043521"/>
              <a:gd name="connsiteY4" fmla="*/ 0 h 84270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8427077">
                <a:moveTo>
                  <a:pt x="6043521" y="4267535"/>
                </a:moveTo>
                <a:lnTo>
                  <a:pt x="1883979" y="8427077"/>
                </a:lnTo>
                <a:lnTo>
                  <a:pt x="0" y="8427077"/>
                </a:lnTo>
                <a:lnTo>
                  <a:pt x="0" y="1775986"/>
                </a:lnTo>
                <a:lnTo>
                  <a:pt x="1775985"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2" name="Freeform: Shape 31">
            <a:extLst>
              <a:ext uri="{FF2B5EF4-FFF2-40B4-BE49-F238E27FC236}">
                <a16:creationId xmlns:a16="http://schemas.microsoft.com/office/drawing/2014/main" id="{26AFB47A-5D51-4F9C-B01B-977CE5E3C093}"/>
              </a:ext>
            </a:extLst>
          </p:cNvPr>
          <p:cNvSpPr/>
          <p:nvPr userDrawn="1"/>
        </p:nvSpPr>
        <p:spPr>
          <a:xfrm rot="13500000">
            <a:off x="-1145231" y="-2123853"/>
            <a:ext cx="6043521" cy="9008880"/>
          </a:xfrm>
          <a:custGeom>
            <a:avLst/>
            <a:gdLst>
              <a:gd name="connsiteX0" fmla="*/ 6043521 w 6043521"/>
              <a:gd name="connsiteY0" fmla="*/ 4849338 h 9008880"/>
              <a:gd name="connsiteX1" fmla="*/ 1883979 w 6043521"/>
              <a:gd name="connsiteY1" fmla="*/ 9008880 h 9008880"/>
              <a:gd name="connsiteX2" fmla="*/ 0 w 6043521"/>
              <a:gd name="connsiteY2" fmla="*/ 9008880 h 9008880"/>
              <a:gd name="connsiteX3" fmla="*/ 0 w 6043521"/>
              <a:gd name="connsiteY3" fmla="*/ 1194182 h 9008880"/>
              <a:gd name="connsiteX4" fmla="*/ 1194182 w 6043521"/>
              <a:gd name="connsiteY4" fmla="*/ 0 h 90088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9008880">
                <a:moveTo>
                  <a:pt x="6043521" y="4849338"/>
                </a:moveTo>
                <a:lnTo>
                  <a:pt x="1883979" y="9008880"/>
                </a:lnTo>
                <a:lnTo>
                  <a:pt x="0" y="9008880"/>
                </a:lnTo>
                <a:lnTo>
                  <a:pt x="0" y="1194182"/>
                </a:lnTo>
                <a:lnTo>
                  <a:pt x="1194182"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0" name="Freeform: Shape 29">
            <a:extLst>
              <a:ext uri="{FF2B5EF4-FFF2-40B4-BE49-F238E27FC236}">
                <a16:creationId xmlns:a16="http://schemas.microsoft.com/office/drawing/2014/main" id="{6997A4FF-7390-4173-8ACD-6CF7145AACEC}"/>
              </a:ext>
            </a:extLst>
          </p:cNvPr>
          <p:cNvSpPr/>
          <p:nvPr userDrawn="1"/>
        </p:nvSpPr>
        <p:spPr>
          <a:xfrm rot="18900000" flipH="1">
            <a:off x="-2681153" y="-465959"/>
            <a:ext cx="8639119" cy="5739762"/>
          </a:xfrm>
          <a:custGeom>
            <a:avLst/>
            <a:gdLst>
              <a:gd name="connsiteX0" fmla="*/ 3789781 w 8639119"/>
              <a:gd name="connsiteY0" fmla="*/ 0 h 5739762"/>
              <a:gd name="connsiteX1" fmla="*/ 0 w 8639119"/>
              <a:gd name="connsiteY1" fmla="*/ 3789782 h 5739762"/>
              <a:gd name="connsiteX2" fmla="*/ 0 w 8639119"/>
              <a:gd name="connsiteY2" fmla="*/ 5739761 h 5739762"/>
              <a:gd name="connsiteX3" fmla="*/ 7748695 w 8639119"/>
              <a:gd name="connsiteY3" fmla="*/ 5739762 h 5739762"/>
              <a:gd name="connsiteX4" fmla="*/ 8639119 w 8639119"/>
              <a:gd name="connsiteY4" fmla="*/ 4849338 h 57397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9119" h="5739762">
                <a:moveTo>
                  <a:pt x="3789781" y="0"/>
                </a:moveTo>
                <a:lnTo>
                  <a:pt x="0" y="3789782"/>
                </a:lnTo>
                <a:lnTo>
                  <a:pt x="0" y="5739761"/>
                </a:lnTo>
                <a:lnTo>
                  <a:pt x="7748695" y="5739762"/>
                </a:lnTo>
                <a:lnTo>
                  <a:pt x="8639119" y="4849338"/>
                </a:lnTo>
                <a:close/>
              </a:path>
            </a:pathLst>
          </a:custGeom>
          <a:solidFill>
            <a:schemeClr val="accent1">
              <a:lumMod val="50000"/>
              <a:alpha val="51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Tree>
    <p:extLst>
      <p:ext uri="{BB962C8B-B14F-4D97-AF65-F5344CB8AC3E}">
        <p14:creationId xmlns:p14="http://schemas.microsoft.com/office/powerpoint/2010/main" val="1218518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838D16-809E-4EB1-8C0C-0E63D8139112}"/>
              </a:ext>
            </a:extLst>
          </p:cNvPr>
          <p:cNvSpPr/>
          <p:nvPr userDrawn="1"/>
        </p:nvSpPr>
        <p:spPr>
          <a:xfrm>
            <a:off x="0" y="0"/>
            <a:ext cx="12192000" cy="6858000"/>
          </a:xfrm>
          <a:prstGeom prst="rect">
            <a:avLst/>
          </a:prstGeom>
          <a:solidFill>
            <a:srgbClr val="0C43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01FEB333-94B4-4E53-9019-D584810903BB}"/>
              </a:ext>
            </a:extLst>
          </p:cNvPr>
          <p:cNvSpPr/>
          <p:nvPr userDrawn="1"/>
        </p:nvSpPr>
        <p:spPr>
          <a:xfrm>
            <a:off x="0" y="0"/>
            <a:ext cx="12192000" cy="6862745"/>
          </a:xfrm>
          <a:custGeom>
            <a:avLst/>
            <a:gdLst>
              <a:gd name="connsiteX0" fmla="*/ 0 w 12192000"/>
              <a:gd name="connsiteY0" fmla="*/ 0 h 6849743"/>
              <a:gd name="connsiteX1" fmla="*/ 7554712 w 12192000"/>
              <a:gd name="connsiteY1" fmla="*/ 0 h 6849743"/>
              <a:gd name="connsiteX2" fmla="*/ 10266645 w 12192000"/>
              <a:gd name="connsiteY2" fmla="*/ 2711934 h 6849743"/>
              <a:gd name="connsiteX3" fmla="*/ 11289529 w 12192000"/>
              <a:gd name="connsiteY3" fmla="*/ 2711934 h 6849743"/>
              <a:gd name="connsiteX4" fmla="*/ 12191999 w 12192000"/>
              <a:gd name="connsiteY4" fmla="*/ 3614404 h 6849743"/>
              <a:gd name="connsiteX5" fmla="*/ 12192000 w 12192000"/>
              <a:gd name="connsiteY5" fmla="*/ 6849743 h 6849743"/>
              <a:gd name="connsiteX6" fmla="*/ 0 w 12192000"/>
              <a:gd name="connsiteY6" fmla="*/ 6849743 h 6849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6849743">
                <a:moveTo>
                  <a:pt x="0" y="0"/>
                </a:moveTo>
                <a:lnTo>
                  <a:pt x="7554712" y="0"/>
                </a:lnTo>
                <a:lnTo>
                  <a:pt x="10266645" y="2711934"/>
                </a:lnTo>
                <a:lnTo>
                  <a:pt x="11289529" y="2711934"/>
                </a:lnTo>
                <a:lnTo>
                  <a:pt x="12191999" y="3614404"/>
                </a:lnTo>
                <a:lnTo>
                  <a:pt x="12192000" y="6849743"/>
                </a:lnTo>
                <a:lnTo>
                  <a:pt x="0" y="6849743"/>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Freeform: Shape 8">
            <a:extLst>
              <a:ext uri="{FF2B5EF4-FFF2-40B4-BE49-F238E27FC236}">
                <a16:creationId xmlns:a16="http://schemas.microsoft.com/office/drawing/2014/main" id="{A59B9489-0CD9-4DB7-AC82-6E7867F91403}"/>
              </a:ext>
            </a:extLst>
          </p:cNvPr>
          <p:cNvSpPr/>
          <p:nvPr userDrawn="1"/>
        </p:nvSpPr>
        <p:spPr>
          <a:xfrm rot="16200000" flipV="1">
            <a:off x="2626805"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Right Triangle 9">
            <a:extLst>
              <a:ext uri="{FF2B5EF4-FFF2-40B4-BE49-F238E27FC236}">
                <a16:creationId xmlns:a16="http://schemas.microsoft.com/office/drawing/2014/main" id="{A55D1C76-C591-4FA5-9780-87AB6B37C0FA}"/>
              </a:ext>
            </a:extLst>
          </p:cNvPr>
          <p:cNvSpPr/>
          <p:nvPr userDrawn="1"/>
        </p:nvSpPr>
        <p:spPr>
          <a:xfrm rot="5400000" flipV="1">
            <a:off x="5851010" y="-10649"/>
            <a:ext cx="6326154" cy="634745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Freeform: Shape 10">
            <a:extLst>
              <a:ext uri="{FF2B5EF4-FFF2-40B4-BE49-F238E27FC236}">
                <a16:creationId xmlns:a16="http://schemas.microsoft.com/office/drawing/2014/main" id="{A7DC1D12-670F-4235-8791-FA8C2B330871}"/>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Freeform: Shape 11">
            <a:extLst>
              <a:ext uri="{FF2B5EF4-FFF2-40B4-BE49-F238E27FC236}">
                <a16:creationId xmlns:a16="http://schemas.microsoft.com/office/drawing/2014/main" id="{859569CF-FDAC-47C4-A0F5-296F7117C398}"/>
              </a:ext>
            </a:extLst>
          </p:cNvPr>
          <p:cNvSpPr/>
          <p:nvPr userDrawn="1"/>
        </p:nvSpPr>
        <p:spPr>
          <a:xfrm rot="2700000">
            <a:off x="9668984" y="1404392"/>
            <a:ext cx="4406148" cy="529923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3" name="Freeform: Shape 12">
            <a:extLst>
              <a:ext uri="{FF2B5EF4-FFF2-40B4-BE49-F238E27FC236}">
                <a16:creationId xmlns:a16="http://schemas.microsoft.com/office/drawing/2014/main" id="{D68D0C72-2B2C-4C85-A091-157853C71784}"/>
              </a:ext>
            </a:extLst>
          </p:cNvPr>
          <p:cNvSpPr/>
          <p:nvPr userDrawn="1"/>
        </p:nvSpPr>
        <p:spPr>
          <a:xfrm rot="8100000" flipH="1">
            <a:off x="9583575" y="1088097"/>
            <a:ext cx="5072180"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4" name="Freeform: Shape 13">
            <a:extLst>
              <a:ext uri="{FF2B5EF4-FFF2-40B4-BE49-F238E27FC236}">
                <a16:creationId xmlns:a16="http://schemas.microsoft.com/office/drawing/2014/main" id="{8E25334A-5FE3-4DDA-8D32-4796CCFCAA74}"/>
              </a:ext>
            </a:extLst>
          </p:cNvPr>
          <p:cNvSpPr/>
          <p:nvPr userDrawn="1"/>
        </p:nvSpPr>
        <p:spPr>
          <a:xfrm rot="2700000">
            <a:off x="11438585" y="5665752"/>
            <a:ext cx="877778" cy="1755556"/>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5" name="Freeform: Shape 14">
            <a:extLst>
              <a:ext uri="{FF2B5EF4-FFF2-40B4-BE49-F238E27FC236}">
                <a16:creationId xmlns:a16="http://schemas.microsoft.com/office/drawing/2014/main" id="{18818DF1-D7FD-4C0F-875D-7A07E8F75C06}"/>
              </a:ext>
            </a:extLst>
          </p:cNvPr>
          <p:cNvSpPr/>
          <p:nvPr userDrawn="1"/>
        </p:nvSpPr>
        <p:spPr>
          <a:xfrm rot="8100000" flipH="1">
            <a:off x="10582265" y="5841410"/>
            <a:ext cx="2372348"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nvGrpSpPr>
          <p:cNvPr id="16" name="Group 15">
            <a:extLst>
              <a:ext uri="{FF2B5EF4-FFF2-40B4-BE49-F238E27FC236}">
                <a16:creationId xmlns:a16="http://schemas.microsoft.com/office/drawing/2014/main" id="{8F9BB384-9E14-4CEA-82C1-21837229D3EF}"/>
              </a:ext>
            </a:extLst>
          </p:cNvPr>
          <p:cNvGrpSpPr/>
          <p:nvPr userDrawn="1"/>
        </p:nvGrpSpPr>
        <p:grpSpPr>
          <a:xfrm rot="16200000">
            <a:off x="431651" y="-917359"/>
            <a:ext cx="1532001" cy="1826463"/>
            <a:chOff x="10800164" y="7142066"/>
            <a:chExt cx="2775293" cy="3308724"/>
          </a:xfrm>
        </p:grpSpPr>
        <p:sp>
          <p:nvSpPr>
            <p:cNvPr id="17" name="Freeform: Shape 16">
              <a:extLst>
                <a:ext uri="{FF2B5EF4-FFF2-40B4-BE49-F238E27FC236}">
                  <a16:creationId xmlns:a16="http://schemas.microsoft.com/office/drawing/2014/main" id="{0862A81A-959D-4EAB-90ED-DB20759BB397}"/>
                </a:ext>
              </a:extLst>
            </p:cNvPr>
            <p:cNvSpPr/>
            <p:nvPr/>
          </p:nvSpPr>
          <p:spPr>
            <a:xfrm rot="2700000">
              <a:off x="10800164" y="7675497"/>
              <a:ext cx="2775293"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Freeform: Shape 17">
              <a:extLst>
                <a:ext uri="{FF2B5EF4-FFF2-40B4-BE49-F238E27FC236}">
                  <a16:creationId xmlns:a16="http://schemas.microsoft.com/office/drawing/2014/main" id="{AAB9E28C-9422-42BD-AECE-29B44B5D63E2}"/>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19" name="Group 18">
            <a:extLst>
              <a:ext uri="{FF2B5EF4-FFF2-40B4-BE49-F238E27FC236}">
                <a16:creationId xmlns:a16="http://schemas.microsoft.com/office/drawing/2014/main" id="{2772239B-C46D-4458-BB4B-DDB12FAB0172}"/>
              </a:ext>
            </a:extLst>
          </p:cNvPr>
          <p:cNvGrpSpPr/>
          <p:nvPr userDrawn="1"/>
        </p:nvGrpSpPr>
        <p:grpSpPr>
          <a:xfrm rot="16200000">
            <a:off x="1992859" y="-497210"/>
            <a:ext cx="818398" cy="986162"/>
            <a:chOff x="10945855" y="7317026"/>
            <a:chExt cx="2483924" cy="2993104"/>
          </a:xfrm>
        </p:grpSpPr>
        <p:sp>
          <p:nvSpPr>
            <p:cNvPr id="20" name="Freeform: Shape 19">
              <a:extLst>
                <a:ext uri="{FF2B5EF4-FFF2-40B4-BE49-F238E27FC236}">
                  <a16:creationId xmlns:a16="http://schemas.microsoft.com/office/drawing/2014/main" id="{3C8A2A1A-1FB9-4CA1-B74E-B293187E51AA}"/>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Freeform: Shape 20">
              <a:extLst>
                <a:ext uri="{FF2B5EF4-FFF2-40B4-BE49-F238E27FC236}">
                  <a16:creationId xmlns:a16="http://schemas.microsoft.com/office/drawing/2014/main" id="{DF2B18BA-6B43-40FA-A23B-D894D6AB468B}"/>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 name="Text Placeholder 2">
            <a:extLst>
              <a:ext uri="{FF2B5EF4-FFF2-40B4-BE49-F238E27FC236}">
                <a16:creationId xmlns:a16="http://schemas.microsoft.com/office/drawing/2014/main" id="{5E194264-A3F5-42E2-9A63-DCCED0457E1B}"/>
              </a:ext>
            </a:extLst>
          </p:cNvPr>
          <p:cNvSpPr>
            <a:spLocks noGrp="1"/>
          </p:cNvSpPr>
          <p:nvPr>
            <p:ph type="body" idx="1"/>
          </p:nvPr>
        </p:nvSpPr>
        <p:spPr>
          <a:xfrm>
            <a:off x="831850" y="4754880"/>
            <a:ext cx="6803136"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mn-lt"/>
                <a:cs typeface="Arial" panose="020B0604020202020204" pitchFamily="34" charset="0"/>
              </a:defRPr>
            </a:lvl1pPr>
          </a:lstStyle>
          <a:p>
            <a:pPr marL="228600" lvl="0" indent="-228600"/>
            <a:r>
              <a:rPr lang="en-US" noProof="0"/>
              <a:t>Click to edit Master text styles</a:t>
            </a:r>
          </a:p>
        </p:txBody>
      </p:sp>
      <p:sp>
        <p:nvSpPr>
          <p:cNvPr id="22" name="Slide Number Placeholder 4">
            <a:extLst>
              <a:ext uri="{FF2B5EF4-FFF2-40B4-BE49-F238E27FC236}">
                <a16:creationId xmlns:a16="http://schemas.microsoft.com/office/drawing/2014/main" id="{0F332671-6296-47C8-BF26-B2D962F5D03D}"/>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3" name="Title 1">
            <a:extLst>
              <a:ext uri="{FF2B5EF4-FFF2-40B4-BE49-F238E27FC236}">
                <a16:creationId xmlns:a16="http://schemas.microsoft.com/office/drawing/2014/main" id="{7772A652-7229-2B42-B87B-298C31D6F0CB}"/>
              </a:ext>
            </a:extLst>
          </p:cNvPr>
          <p:cNvSpPr>
            <a:spLocks noGrp="1"/>
          </p:cNvSpPr>
          <p:nvPr>
            <p:ph type="title" hasCustomPrompt="1"/>
          </p:nvPr>
        </p:nvSpPr>
        <p:spPr>
          <a:xfrm>
            <a:off x="832104" y="3886200"/>
            <a:ext cx="7781544" cy="859055"/>
          </a:xfrm>
        </p:spPr>
        <p:txBody>
          <a:bodyPr vert="horz" lIns="91440" tIns="45720" rIns="91440" bIns="45720" rtlCol="0" anchor="b">
            <a:normAutofit/>
          </a:bodyPr>
          <a:lstStyle>
            <a:lvl1pPr>
              <a:defRPr lang="en-GB" sz="5400" b="1" dirty="0">
                <a:solidFill>
                  <a:schemeClr val="bg1"/>
                </a:solidFill>
                <a:latin typeface="+mj-lt"/>
              </a:defRPr>
            </a:lvl1pPr>
          </a:lstStyle>
          <a:p>
            <a:pPr lvl="0"/>
            <a:r>
              <a:rPr lang="en-US" noProof="0"/>
              <a:t>Section Title 01</a:t>
            </a:r>
          </a:p>
        </p:txBody>
      </p:sp>
    </p:spTree>
    <p:extLst>
      <p:ext uri="{BB962C8B-B14F-4D97-AF65-F5344CB8AC3E}">
        <p14:creationId xmlns:p14="http://schemas.microsoft.com/office/powerpoint/2010/main" val="1675197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lt Section Header">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CDBB6E5-B91E-4946-9390-E8693855103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id="{0C3CC1C9-1FA0-4FE4-8984-4A8B3728D674}"/>
              </a:ext>
            </a:extLst>
          </p:cNvPr>
          <p:cNvSpPr/>
          <p:nvPr userDrawn="1"/>
        </p:nvSpPr>
        <p:spPr>
          <a:xfrm rot="16200000" flipV="1">
            <a:off x="2855762" y="-2473495"/>
            <a:ext cx="6862743" cy="11809733"/>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4" name="Freeform: Shape 23">
            <a:extLst>
              <a:ext uri="{FF2B5EF4-FFF2-40B4-BE49-F238E27FC236}">
                <a16:creationId xmlns:a16="http://schemas.microsoft.com/office/drawing/2014/main" id="{8E049265-431E-48DE-B7F7-4959930171DC}"/>
              </a:ext>
            </a:extLst>
          </p:cNvPr>
          <p:cNvSpPr/>
          <p:nvPr userDrawn="1"/>
        </p:nvSpPr>
        <p:spPr>
          <a:xfrm rot="16200000" flipV="1">
            <a:off x="2626806"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Freeform: Shape 24">
            <a:extLst>
              <a:ext uri="{FF2B5EF4-FFF2-40B4-BE49-F238E27FC236}">
                <a16:creationId xmlns:a16="http://schemas.microsoft.com/office/drawing/2014/main" id="{173E5F2D-1F8E-4DCC-857F-932C6C6539BB}"/>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6" name="Group 25">
            <a:extLst>
              <a:ext uri="{FF2B5EF4-FFF2-40B4-BE49-F238E27FC236}">
                <a16:creationId xmlns:a16="http://schemas.microsoft.com/office/drawing/2014/main" id="{E9318B2B-E019-4078-9EF0-C9D6281AE31B}"/>
              </a:ext>
            </a:extLst>
          </p:cNvPr>
          <p:cNvGrpSpPr/>
          <p:nvPr userDrawn="1"/>
        </p:nvGrpSpPr>
        <p:grpSpPr>
          <a:xfrm>
            <a:off x="9776075" y="2057401"/>
            <a:ext cx="4413559" cy="3934444"/>
            <a:chOff x="9222437" y="1088097"/>
            <a:chExt cx="5433318" cy="4843502"/>
          </a:xfrm>
        </p:grpSpPr>
        <p:sp>
          <p:nvSpPr>
            <p:cNvPr id="27" name="Freeform: Shape 26">
              <a:extLst>
                <a:ext uri="{FF2B5EF4-FFF2-40B4-BE49-F238E27FC236}">
                  <a16:creationId xmlns:a16="http://schemas.microsoft.com/office/drawing/2014/main" id="{D3E625C0-9656-421F-861F-67C8F93362ED}"/>
                </a:ext>
              </a:extLst>
            </p:cNvPr>
            <p:cNvSpPr/>
            <p:nvPr/>
          </p:nvSpPr>
          <p:spPr>
            <a:xfrm rot="2700000">
              <a:off x="9668983" y="1078460"/>
              <a:ext cx="4406148" cy="529923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8" name="Freeform: Shape 27">
              <a:extLst>
                <a:ext uri="{FF2B5EF4-FFF2-40B4-BE49-F238E27FC236}">
                  <a16:creationId xmlns:a16="http://schemas.microsoft.com/office/drawing/2014/main" id="{49F8E490-C6E3-4D00-866F-CD85DD88996E}"/>
                </a:ext>
              </a:extLst>
            </p:cNvPr>
            <p:cNvSpPr/>
            <p:nvPr/>
          </p:nvSpPr>
          <p:spPr>
            <a:xfrm rot="8100000" flipH="1">
              <a:off x="9583575" y="1088097"/>
              <a:ext cx="5072180"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sp>
        <p:nvSpPr>
          <p:cNvPr id="29" name="Freeform: Shape 28">
            <a:extLst>
              <a:ext uri="{FF2B5EF4-FFF2-40B4-BE49-F238E27FC236}">
                <a16:creationId xmlns:a16="http://schemas.microsoft.com/office/drawing/2014/main" id="{EE8F5B31-1523-46AE-9455-C33DFC1BDDE0}"/>
              </a:ext>
            </a:extLst>
          </p:cNvPr>
          <p:cNvSpPr/>
          <p:nvPr userDrawn="1"/>
        </p:nvSpPr>
        <p:spPr>
          <a:xfrm rot="2700000">
            <a:off x="11438585" y="5665752"/>
            <a:ext cx="877778" cy="1755556"/>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0" name="Freeform: Shape 29">
            <a:extLst>
              <a:ext uri="{FF2B5EF4-FFF2-40B4-BE49-F238E27FC236}">
                <a16:creationId xmlns:a16="http://schemas.microsoft.com/office/drawing/2014/main" id="{5D17048F-C2E1-4775-BC32-50BD6219F89D}"/>
              </a:ext>
            </a:extLst>
          </p:cNvPr>
          <p:cNvSpPr/>
          <p:nvPr userDrawn="1"/>
        </p:nvSpPr>
        <p:spPr>
          <a:xfrm rot="8100000" flipH="1">
            <a:off x="10582265" y="5841410"/>
            <a:ext cx="2372348"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nvGrpSpPr>
          <p:cNvPr id="31" name="Group 30">
            <a:extLst>
              <a:ext uri="{FF2B5EF4-FFF2-40B4-BE49-F238E27FC236}">
                <a16:creationId xmlns:a16="http://schemas.microsoft.com/office/drawing/2014/main" id="{EAB002AA-4848-49C8-A834-036F860C79A3}"/>
              </a:ext>
            </a:extLst>
          </p:cNvPr>
          <p:cNvGrpSpPr/>
          <p:nvPr userDrawn="1"/>
        </p:nvGrpSpPr>
        <p:grpSpPr>
          <a:xfrm rot="16200000" flipH="1">
            <a:off x="9913705" y="6257994"/>
            <a:ext cx="1052473" cy="1209445"/>
            <a:chOff x="10800165" y="7142066"/>
            <a:chExt cx="2775293" cy="3189215"/>
          </a:xfrm>
        </p:grpSpPr>
        <p:sp>
          <p:nvSpPr>
            <p:cNvPr id="32" name="Freeform: Shape 31">
              <a:extLst>
                <a:ext uri="{FF2B5EF4-FFF2-40B4-BE49-F238E27FC236}">
                  <a16:creationId xmlns:a16="http://schemas.microsoft.com/office/drawing/2014/main" id="{14B187A8-7F8D-469D-A03B-4F835A5746DE}"/>
                </a:ext>
              </a:extLst>
            </p:cNvPr>
            <p:cNvSpPr/>
            <p:nvPr/>
          </p:nvSpPr>
          <p:spPr>
            <a:xfrm rot="2700000">
              <a:off x="10800166" y="7555988"/>
              <a:ext cx="2775292"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3" name="Freeform: Shape 32">
              <a:extLst>
                <a:ext uri="{FF2B5EF4-FFF2-40B4-BE49-F238E27FC236}">
                  <a16:creationId xmlns:a16="http://schemas.microsoft.com/office/drawing/2014/main" id="{03D871D1-A11A-48FB-82A8-8D61AB5CB85C}"/>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 name="Title 1">
            <a:extLst>
              <a:ext uri="{FF2B5EF4-FFF2-40B4-BE49-F238E27FC236}">
                <a16:creationId xmlns:a16="http://schemas.microsoft.com/office/drawing/2014/main" id="{42374B20-3E42-44AF-BEF1-8AB33067395C}"/>
              </a:ext>
            </a:extLst>
          </p:cNvPr>
          <p:cNvSpPr>
            <a:spLocks noGrp="1"/>
          </p:cNvSpPr>
          <p:nvPr>
            <p:ph type="title" hasCustomPrompt="1"/>
          </p:nvPr>
        </p:nvSpPr>
        <p:spPr>
          <a:xfrm>
            <a:off x="832104" y="3886200"/>
            <a:ext cx="7781544" cy="859055"/>
          </a:xfrm>
        </p:spPr>
        <p:txBody>
          <a:bodyPr vert="horz" lIns="91440" tIns="45720" rIns="91440" bIns="45720" rtlCol="0" anchor="b">
            <a:normAutofit/>
          </a:bodyPr>
          <a:lstStyle>
            <a:lvl1pPr>
              <a:defRPr lang="en-GB" sz="5400" b="1" dirty="0">
                <a:solidFill>
                  <a:schemeClr val="bg1"/>
                </a:solidFill>
                <a:latin typeface="+mj-lt"/>
              </a:defRPr>
            </a:lvl1pPr>
          </a:lstStyle>
          <a:p>
            <a:pPr lvl="0"/>
            <a:r>
              <a:rPr lang="en-US" noProof="0"/>
              <a:t>Section Title 01</a:t>
            </a:r>
          </a:p>
        </p:txBody>
      </p:sp>
      <p:sp>
        <p:nvSpPr>
          <p:cNvPr id="3" name="Text Placeholder 2">
            <a:extLst>
              <a:ext uri="{FF2B5EF4-FFF2-40B4-BE49-F238E27FC236}">
                <a16:creationId xmlns:a16="http://schemas.microsoft.com/office/drawing/2014/main" id="{5E194264-A3F5-42E2-9A63-DCCED0457E1B}"/>
              </a:ext>
            </a:extLst>
          </p:cNvPr>
          <p:cNvSpPr>
            <a:spLocks noGrp="1"/>
          </p:cNvSpPr>
          <p:nvPr>
            <p:ph type="body" idx="1"/>
          </p:nvPr>
        </p:nvSpPr>
        <p:spPr>
          <a:xfrm>
            <a:off x="831850" y="4754880"/>
            <a:ext cx="6803136"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mn-lt"/>
                <a:cs typeface="Arial" panose="020B0604020202020204" pitchFamily="34" charset="0"/>
              </a:defRPr>
            </a:lvl1pPr>
          </a:lstStyle>
          <a:p>
            <a:pPr marL="228600" lvl="0" indent="-228600"/>
            <a:r>
              <a:rPr lang="en-US" noProof="0"/>
              <a:t>Click to edit Master text styles</a:t>
            </a:r>
          </a:p>
        </p:txBody>
      </p:sp>
      <p:sp>
        <p:nvSpPr>
          <p:cNvPr id="35" name="Slide Number Placeholder 4">
            <a:extLst>
              <a:ext uri="{FF2B5EF4-FFF2-40B4-BE49-F238E27FC236}">
                <a16:creationId xmlns:a16="http://schemas.microsoft.com/office/drawing/2014/main" id="{6F73F836-940E-4B65-A29C-D0869263C935}"/>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3511478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CDBB6E5-B91E-4946-9390-E8693855103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id="{0C3CC1C9-1FA0-4FE4-8984-4A8B3728D674}"/>
              </a:ext>
            </a:extLst>
          </p:cNvPr>
          <p:cNvSpPr/>
          <p:nvPr userDrawn="1"/>
        </p:nvSpPr>
        <p:spPr>
          <a:xfrm rot="16200000" flipV="1">
            <a:off x="2855762" y="-2473495"/>
            <a:ext cx="6862743" cy="11809733"/>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4" name="Freeform: Shape 23">
            <a:extLst>
              <a:ext uri="{FF2B5EF4-FFF2-40B4-BE49-F238E27FC236}">
                <a16:creationId xmlns:a16="http://schemas.microsoft.com/office/drawing/2014/main" id="{8E049265-431E-48DE-B7F7-4959930171DC}"/>
              </a:ext>
            </a:extLst>
          </p:cNvPr>
          <p:cNvSpPr/>
          <p:nvPr userDrawn="1"/>
        </p:nvSpPr>
        <p:spPr>
          <a:xfrm rot="16200000" flipV="1">
            <a:off x="2626806"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Freeform: Shape 24">
            <a:extLst>
              <a:ext uri="{FF2B5EF4-FFF2-40B4-BE49-F238E27FC236}">
                <a16:creationId xmlns:a16="http://schemas.microsoft.com/office/drawing/2014/main" id="{173E5F2D-1F8E-4DCC-857F-932C6C6539BB}"/>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Oval 3">
            <a:extLst>
              <a:ext uri="{FF2B5EF4-FFF2-40B4-BE49-F238E27FC236}">
                <a16:creationId xmlns:a16="http://schemas.microsoft.com/office/drawing/2014/main" id="{ECB4C115-EFF9-405C-98BE-F4077B9730D0}"/>
              </a:ext>
            </a:extLst>
          </p:cNvPr>
          <p:cNvSpPr/>
          <p:nvPr userDrawn="1"/>
        </p:nvSpPr>
        <p:spPr>
          <a:xfrm>
            <a:off x="533399" y="914400"/>
            <a:ext cx="1944914" cy="1944914"/>
          </a:xfrm>
          <a:prstGeom prst="ellipse">
            <a:avLst/>
          </a:prstGeom>
          <a:solidFill>
            <a:schemeClr val="accent1">
              <a:lumMod val="50000"/>
            </a:schemeClr>
          </a:solidFill>
          <a:ln w="76200">
            <a:solidFill>
              <a:schemeClr val="accent1">
                <a:alpha val="5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Title 1">
            <a:extLst>
              <a:ext uri="{FF2B5EF4-FFF2-40B4-BE49-F238E27FC236}">
                <a16:creationId xmlns:a16="http://schemas.microsoft.com/office/drawing/2014/main" id="{C9A300DD-BB54-44ED-A7E4-01CD41EC930F}"/>
              </a:ext>
            </a:extLst>
          </p:cNvPr>
          <p:cNvSpPr txBox="1">
            <a:spLocks/>
          </p:cNvSpPr>
          <p:nvPr userDrawn="1"/>
        </p:nvSpPr>
        <p:spPr>
          <a:xfrm>
            <a:off x="956993" y="923305"/>
            <a:ext cx="1005115" cy="2859313"/>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lang="en-GB" sz="3600" b="0" i="0" kern="1200" dirty="0">
                <a:solidFill>
                  <a:schemeClr val="bg1"/>
                </a:solidFill>
                <a:latin typeface="Trebuchet MS" panose="020B0603020202020204" pitchFamily="34" charset="0"/>
                <a:ea typeface="+mj-ea"/>
                <a:cs typeface="+mj-cs"/>
              </a:defRPr>
            </a:lvl1pPr>
          </a:lstStyle>
          <a:p>
            <a:pPr algn="ctr"/>
            <a:r>
              <a:rPr lang="en-US" sz="18400" noProof="0" dirty="0">
                <a:solidFill>
                  <a:schemeClr val="accent1">
                    <a:lumMod val="60000"/>
                    <a:lumOff val="40000"/>
                  </a:schemeClr>
                </a:solidFill>
                <a:latin typeface="+mj-lt"/>
              </a:rPr>
              <a:t>“</a:t>
            </a:r>
          </a:p>
        </p:txBody>
      </p:sp>
      <p:sp>
        <p:nvSpPr>
          <p:cNvPr id="2" name="Title 1">
            <a:extLst>
              <a:ext uri="{FF2B5EF4-FFF2-40B4-BE49-F238E27FC236}">
                <a16:creationId xmlns:a16="http://schemas.microsoft.com/office/drawing/2014/main" id="{42374B20-3E42-44AF-BEF1-8AB33067395C}"/>
              </a:ext>
            </a:extLst>
          </p:cNvPr>
          <p:cNvSpPr>
            <a:spLocks noGrp="1"/>
          </p:cNvSpPr>
          <p:nvPr>
            <p:ph type="title" hasCustomPrompt="1"/>
          </p:nvPr>
        </p:nvSpPr>
        <p:spPr>
          <a:xfrm>
            <a:off x="533399" y="3200400"/>
            <a:ext cx="7551057" cy="2859313"/>
          </a:xfrm>
        </p:spPr>
        <p:txBody>
          <a:bodyPr vert="horz" lIns="91440" tIns="45720" rIns="91440" bIns="45720" rtlCol="0" anchor="t">
            <a:normAutofit/>
          </a:bodyPr>
          <a:lstStyle>
            <a:lvl1pPr>
              <a:lnSpc>
                <a:spcPct val="100000"/>
              </a:lnSpc>
              <a:defRPr lang="en-GB" sz="3200" b="0" i="0" dirty="0">
                <a:solidFill>
                  <a:schemeClr val="bg1"/>
                </a:solidFill>
                <a:latin typeface="+mj-lt"/>
              </a:defRPr>
            </a:lvl1pPr>
          </a:lstStyle>
          <a:p>
            <a:pPr lvl="0"/>
            <a:r>
              <a:rPr lang="en-US" noProof="0"/>
              <a:t>Quote</a:t>
            </a:r>
          </a:p>
        </p:txBody>
      </p:sp>
      <p:sp>
        <p:nvSpPr>
          <p:cNvPr id="19" name="Slide Number Placeholder 4">
            <a:extLst>
              <a:ext uri="{FF2B5EF4-FFF2-40B4-BE49-F238E27FC236}">
                <a16:creationId xmlns:a16="http://schemas.microsoft.com/office/drawing/2014/main" id="{A4E6C1FF-5925-42B3-B7F9-0A0031BDAD30}"/>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1753169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Tex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3" name="Text Placeholder 22">
            <a:extLst>
              <a:ext uri="{FF2B5EF4-FFF2-40B4-BE49-F238E27FC236}">
                <a16:creationId xmlns:a16="http://schemas.microsoft.com/office/drawing/2014/main" id="{03618670-D1E4-466C-BDB5-FC890AC31457}"/>
              </a:ext>
            </a:extLst>
          </p:cNvPr>
          <p:cNvSpPr>
            <a:spLocks noGrp="1"/>
          </p:cNvSpPr>
          <p:nvPr>
            <p:ph type="body" sz="quarter" idx="13"/>
          </p:nvPr>
        </p:nvSpPr>
        <p:spPr>
          <a:xfrm>
            <a:off x="444500" y="1625385"/>
            <a:ext cx="6718300" cy="4093243"/>
          </a:xfrm>
        </p:spPr>
        <p:txBody>
          <a:bodyPr>
            <a:noAutofit/>
          </a:bodyPr>
          <a:lstStyle>
            <a:lvl1pPr>
              <a:lnSpc>
                <a:spcPct val="100000"/>
              </a:lnSpc>
              <a:spcBef>
                <a:spcPts val="600"/>
              </a:spcBef>
              <a:spcAft>
                <a:spcPts val="400"/>
              </a:spcAft>
              <a:defRPr sz="1600">
                <a:solidFill>
                  <a:schemeClr val="bg1"/>
                </a:solidFill>
                <a:latin typeface="+mn-lt"/>
                <a:cs typeface="Arial" panose="020B0604020202020204" pitchFamily="34" charset="0"/>
              </a:defRPr>
            </a:lvl1pPr>
            <a:lvl2pPr>
              <a:lnSpc>
                <a:spcPct val="100000"/>
              </a:lnSpc>
              <a:spcBef>
                <a:spcPts val="600"/>
              </a:spcBef>
              <a:spcAft>
                <a:spcPts val="400"/>
              </a:spcAft>
              <a:defRPr sz="1400">
                <a:solidFill>
                  <a:schemeClr val="bg1"/>
                </a:solidFill>
                <a:latin typeface="+mn-lt"/>
                <a:cs typeface="Arial" panose="020B0604020202020204" pitchFamily="34" charset="0"/>
              </a:defRPr>
            </a:lvl2pPr>
            <a:lvl3pPr>
              <a:lnSpc>
                <a:spcPct val="100000"/>
              </a:lnSpc>
              <a:spcBef>
                <a:spcPts val="600"/>
              </a:spcBef>
              <a:spcAft>
                <a:spcPts val="400"/>
              </a:spcAft>
              <a:defRPr sz="1200">
                <a:solidFill>
                  <a:schemeClr val="bg1"/>
                </a:solidFill>
                <a:latin typeface="+mn-lt"/>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a:p>
            <a:pPr lvl="1"/>
            <a:r>
              <a:rPr lang="en-US" noProof="0"/>
              <a:t>Second level</a:t>
            </a:r>
          </a:p>
          <a:p>
            <a:pPr lvl="2"/>
            <a:r>
              <a:rPr lang="en-US" noProof="0"/>
              <a:t>Third level</a:t>
            </a:r>
          </a:p>
        </p:txBody>
      </p:sp>
    </p:spTree>
    <p:extLst>
      <p:ext uri="{BB962C8B-B14F-4D97-AF65-F5344CB8AC3E}">
        <p14:creationId xmlns:p14="http://schemas.microsoft.com/office/powerpoint/2010/main" val="274574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4073704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Onl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7" name="Text Placeholder 6">
            <a:extLst>
              <a:ext uri="{FF2B5EF4-FFF2-40B4-BE49-F238E27FC236}">
                <a16:creationId xmlns:a16="http://schemas.microsoft.com/office/drawing/2014/main" id="{7E0C167E-2626-40DB-AACF-D02543E29BB3}"/>
              </a:ext>
            </a:extLst>
          </p:cNvPr>
          <p:cNvSpPr>
            <a:spLocks noGrp="1"/>
          </p:cNvSpPr>
          <p:nvPr>
            <p:ph type="body" sz="quarter" idx="13"/>
          </p:nvPr>
        </p:nvSpPr>
        <p:spPr>
          <a:xfrm>
            <a:off x="1409700" y="1749570"/>
            <a:ext cx="9372600" cy="3358860"/>
          </a:xfrm>
        </p:spPr>
        <p:txBody>
          <a:bodyPr anchor="ctr">
            <a:normAutofit/>
          </a:bodyPr>
          <a:lstStyle>
            <a:lvl1pPr marL="0" indent="0" algn="ctr">
              <a:buNone/>
              <a:defRPr sz="6000">
                <a:solidFill>
                  <a:schemeClr val="bg1"/>
                </a:solidFill>
              </a:defRPr>
            </a:lvl1pPr>
          </a:lstStyle>
          <a:p>
            <a:pPr lvl="0"/>
            <a:r>
              <a:rPr lang="en-US" noProof="0"/>
              <a:t>Click to edit Master text styles</a:t>
            </a:r>
          </a:p>
        </p:txBody>
      </p:sp>
    </p:spTree>
    <p:extLst>
      <p:ext uri="{BB962C8B-B14F-4D97-AF65-F5344CB8AC3E}">
        <p14:creationId xmlns:p14="http://schemas.microsoft.com/office/powerpoint/2010/main" val="2904744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0" name="Content Placeholder 2">
            <a:extLst>
              <a:ext uri="{FF2B5EF4-FFF2-40B4-BE49-F238E27FC236}">
                <a16:creationId xmlns:a16="http://schemas.microsoft.com/office/drawing/2014/main" id="{0103A49C-32FF-49E6-86F3-FC2E19517BD5}"/>
              </a:ext>
            </a:extLst>
          </p:cNvPr>
          <p:cNvSpPr>
            <a:spLocks noGrp="1"/>
          </p:cNvSpPr>
          <p:nvPr>
            <p:ph idx="1"/>
          </p:nvPr>
        </p:nvSpPr>
        <p:spPr>
          <a:xfrm>
            <a:off x="443365" y="1825625"/>
            <a:ext cx="11215235"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636708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5" name="Text Placeholder 2">
            <a:extLst>
              <a:ext uri="{FF2B5EF4-FFF2-40B4-BE49-F238E27FC236}">
                <a16:creationId xmlns:a16="http://schemas.microsoft.com/office/drawing/2014/main" id="{7FA80A70-18DE-4DB9-9982-BA75BE54CF93}"/>
              </a:ext>
            </a:extLst>
          </p:cNvPr>
          <p:cNvSpPr>
            <a:spLocks noGrp="1"/>
          </p:cNvSpPr>
          <p:nvPr>
            <p:ph type="body" idx="1"/>
          </p:nvPr>
        </p:nvSpPr>
        <p:spPr>
          <a:xfrm>
            <a:off x="444500" y="1681163"/>
            <a:ext cx="5157787" cy="823912"/>
          </a:xfrm>
        </p:spPr>
        <p:txBody>
          <a:bodyPr anchor="t">
            <a:normAutofit/>
          </a:bodyPr>
          <a:lstStyle>
            <a:lvl1pPr marL="0" indent="0" algn="ctr">
              <a:buFont typeface="Arial" panose="020B0604020202020204" pitchFamily="34" charse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6" name="Text Placeholder 4">
            <a:extLst>
              <a:ext uri="{FF2B5EF4-FFF2-40B4-BE49-F238E27FC236}">
                <a16:creationId xmlns:a16="http://schemas.microsoft.com/office/drawing/2014/main" id="{2801C0EF-C078-44B0-AD01-4850E9A65EE0}"/>
              </a:ext>
            </a:extLst>
          </p:cNvPr>
          <p:cNvSpPr>
            <a:spLocks noGrp="1"/>
          </p:cNvSpPr>
          <p:nvPr>
            <p:ph type="body" sz="quarter" idx="3"/>
          </p:nvPr>
        </p:nvSpPr>
        <p:spPr>
          <a:xfrm>
            <a:off x="6500812" y="1681163"/>
            <a:ext cx="5157788" cy="823912"/>
          </a:xfrm>
        </p:spPr>
        <p:txBody>
          <a:bodyPr anchor="t">
            <a:normAutofit/>
          </a:bodyPr>
          <a:lstStyle>
            <a:lvl1pPr marL="0" indent="0" algn="ctr">
              <a:buFont typeface="Arial" panose="020B0604020202020204" pitchFamily="34" charse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7" name="Content Placeholder 3">
            <a:extLst>
              <a:ext uri="{FF2B5EF4-FFF2-40B4-BE49-F238E27FC236}">
                <a16:creationId xmlns:a16="http://schemas.microsoft.com/office/drawing/2014/main" id="{7C9DED91-45F6-4308-A085-1EFACA6468CF}"/>
              </a:ext>
            </a:extLst>
          </p:cNvPr>
          <p:cNvSpPr>
            <a:spLocks noGrp="1"/>
          </p:cNvSpPr>
          <p:nvPr>
            <p:ph sz="half" idx="2"/>
          </p:nvPr>
        </p:nvSpPr>
        <p:spPr>
          <a:xfrm>
            <a:off x="444500" y="2505075"/>
            <a:ext cx="5157787" cy="3684588"/>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 name="Content Placeholder 5">
            <a:extLst>
              <a:ext uri="{FF2B5EF4-FFF2-40B4-BE49-F238E27FC236}">
                <a16:creationId xmlns:a16="http://schemas.microsoft.com/office/drawing/2014/main" id="{0574B5E7-B666-439B-9278-67BE1EA6EBC5}"/>
              </a:ext>
            </a:extLst>
          </p:cNvPr>
          <p:cNvSpPr>
            <a:spLocks noGrp="1"/>
          </p:cNvSpPr>
          <p:nvPr>
            <p:ph sz="quarter" idx="4"/>
          </p:nvPr>
        </p:nvSpPr>
        <p:spPr>
          <a:xfrm>
            <a:off x="6475412" y="2505075"/>
            <a:ext cx="5183188" cy="3684588"/>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219167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1B0E15-6FC5-434E-8780-B186D9DB0CD0}"/>
              </a:ext>
            </a:extLst>
          </p:cNvPr>
          <p:cNvSpPr>
            <a:spLocks noGrp="1"/>
          </p:cNvSpPr>
          <p:nvPr>
            <p:ph type="title"/>
          </p:nvPr>
        </p:nvSpPr>
        <p:spPr>
          <a:xfrm>
            <a:off x="838200" y="365125"/>
            <a:ext cx="10820400" cy="1325563"/>
          </a:xfrm>
          <a:prstGeom prst="rect">
            <a:avLst/>
          </a:prstGeom>
        </p:spPr>
        <p:txBody>
          <a:bodyPr vert="horz" lIns="91440" tIns="45720" rIns="91440" bIns="45720" rtlCol="0" anchor="ctr">
            <a:normAutofit/>
          </a:bodyPr>
          <a:lstStyle/>
          <a:p>
            <a:r>
              <a:rPr lang="en-US" noProof="0"/>
              <a:t>Click to edit Master title style</a:t>
            </a:r>
          </a:p>
        </p:txBody>
      </p:sp>
      <p:sp>
        <p:nvSpPr>
          <p:cNvPr id="3" name="Text Placeholder 2">
            <a:extLst>
              <a:ext uri="{FF2B5EF4-FFF2-40B4-BE49-F238E27FC236}">
                <a16:creationId xmlns:a16="http://schemas.microsoft.com/office/drawing/2014/main" id="{A9C7B128-34F3-405C-B601-8BAFDB43499C}"/>
              </a:ext>
            </a:extLst>
          </p:cNvPr>
          <p:cNvSpPr>
            <a:spLocks noGrp="1"/>
          </p:cNvSpPr>
          <p:nvPr>
            <p:ph type="body" idx="1"/>
          </p:nvPr>
        </p:nvSpPr>
        <p:spPr>
          <a:xfrm>
            <a:off x="838200" y="1825625"/>
            <a:ext cx="10820400" cy="4351338"/>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Slide Number Placeholder 5">
            <a:extLst>
              <a:ext uri="{FF2B5EF4-FFF2-40B4-BE49-F238E27FC236}">
                <a16:creationId xmlns:a16="http://schemas.microsoft.com/office/drawing/2014/main" id="{9F5A7754-E8C7-438B-922D-9027C6CF58E2}"/>
              </a:ext>
            </a:extLst>
          </p:cNvPr>
          <p:cNvSpPr>
            <a:spLocks noGrp="1"/>
          </p:cNvSpPr>
          <p:nvPr>
            <p:ph type="sldNum" sz="quarter" idx="4"/>
          </p:nvPr>
        </p:nvSpPr>
        <p:spPr>
          <a:xfrm>
            <a:off x="11112500" y="6356350"/>
            <a:ext cx="660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63D6C4-4840-40CC-AC84-17E24B3B7BDE}" type="slidenum">
              <a:rPr lang="en-US" noProof="0" smtClean="0"/>
              <a:t>‹#›</a:t>
            </a:fld>
            <a:endParaRPr lang="en-US" noProof="0" dirty="0"/>
          </a:p>
        </p:txBody>
      </p:sp>
      <p:sp>
        <p:nvSpPr>
          <p:cNvPr id="5" name="Rectangle 4">
            <a:extLst>
              <a:ext uri="{FF2B5EF4-FFF2-40B4-BE49-F238E27FC236}">
                <a16:creationId xmlns:a16="http://schemas.microsoft.com/office/drawing/2014/main" id="{7CDDDB7D-9189-9548-A2B9-81DC62C3C1A3}"/>
              </a:ext>
            </a:extLst>
          </p:cNvPr>
          <p:cNvSpPr/>
          <p:nvPr userDrawn="1"/>
        </p:nvSpPr>
        <p:spPr>
          <a:xfrm>
            <a:off x="0" y="1"/>
            <a:ext cx="12192000" cy="685799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 name="Freeform: Shape 9">
            <a:extLst>
              <a:ext uri="{FF2B5EF4-FFF2-40B4-BE49-F238E27FC236}">
                <a16:creationId xmlns:a16="http://schemas.microsoft.com/office/drawing/2014/main" id="{096D8877-6B4A-4540-8927-767DD7401718}"/>
              </a:ext>
            </a:extLst>
          </p:cNvPr>
          <p:cNvSpPr/>
          <p:nvPr userDrawn="1"/>
        </p:nvSpPr>
        <p:spPr>
          <a:xfrm>
            <a:off x="0" y="1"/>
            <a:ext cx="12192001" cy="6857999"/>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8" name="Freeform: Shape 17">
            <a:extLst>
              <a:ext uri="{FF2B5EF4-FFF2-40B4-BE49-F238E27FC236}">
                <a16:creationId xmlns:a16="http://schemas.microsoft.com/office/drawing/2014/main" id="{5AF2E123-FE0F-8541-8E36-5030C450AA7E}"/>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9" name="Freeform: Shape 11">
            <a:extLst>
              <a:ext uri="{FF2B5EF4-FFF2-40B4-BE49-F238E27FC236}">
                <a16:creationId xmlns:a16="http://schemas.microsoft.com/office/drawing/2014/main" id="{E5519D99-3B68-924A-9CD0-14B911711CA8}"/>
              </a:ext>
            </a:extLst>
          </p:cNvPr>
          <p:cNvSpPr/>
          <p:nvPr userDrawn="1"/>
        </p:nvSpPr>
        <p:spPr>
          <a:xfrm rot="16200000" flipV="1">
            <a:off x="2664629" y="-2669372"/>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7">
            <a:extLst>
              <a:ext uri="{FF2B5EF4-FFF2-40B4-BE49-F238E27FC236}">
                <a16:creationId xmlns:a16="http://schemas.microsoft.com/office/drawing/2014/main" id="{A09E21A9-FBEF-144C-A152-FE484F3C55C1}"/>
              </a:ext>
            </a:extLst>
          </p:cNvPr>
          <p:cNvSpPr/>
          <p:nvPr userDrawn="1"/>
        </p:nvSpPr>
        <p:spPr>
          <a:xfrm rot="16200000" flipV="1">
            <a:off x="2664629" y="-2669372"/>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Title 1">
            <a:extLst>
              <a:ext uri="{FF2B5EF4-FFF2-40B4-BE49-F238E27FC236}">
                <a16:creationId xmlns:a16="http://schemas.microsoft.com/office/drawing/2014/main" id="{70C7F2CB-A8CE-1545-A08D-93592C4BAEEA}"/>
              </a:ext>
            </a:extLst>
          </p:cNvPr>
          <p:cNvSpPr txBox="1">
            <a:spLocks/>
          </p:cNvSpPr>
          <p:nvPr userDrawn="1"/>
        </p:nvSpPr>
        <p:spPr>
          <a:xfrm>
            <a:off x="444500" y="542925"/>
            <a:ext cx="11214100" cy="535531"/>
          </a:xfrm>
          <a:prstGeom prst="rect">
            <a:avLst/>
          </a:prstGeom>
        </p:spPr>
        <p:txBody>
          <a:bodyPr vert="horz" wrap="square" lIns="91440" tIns="45720" rIns="91440" bIns="45720" rtlCol="0" anchor="t">
            <a:spAutoFit/>
          </a:bodyPr>
          <a:lstStyle>
            <a:lvl1pPr algn="l" defTabSz="914400" rtl="0" eaLnBrk="1" latinLnBrk="0" hangingPunct="1">
              <a:lnSpc>
                <a:spcPct val="90000"/>
              </a:lnSpc>
              <a:spcBef>
                <a:spcPct val="0"/>
              </a:spcBef>
              <a:buNone/>
              <a:defRPr lang="en-GB" sz="3200" b="1" kern="1200" spc="-70" baseline="0" dirty="0">
                <a:solidFill>
                  <a:schemeClr val="bg1"/>
                </a:solidFill>
                <a:latin typeface="Trebuchet MS" panose="020B0603020202020204" pitchFamily="34" charset="0"/>
                <a:ea typeface="+mj-ea"/>
                <a:cs typeface="+mj-cs"/>
              </a:defRPr>
            </a:lvl1pPr>
          </a:lstStyle>
          <a:p>
            <a:r>
              <a:rPr lang="en-US" noProof="0" dirty="0">
                <a:latin typeface="+mj-lt"/>
              </a:rPr>
              <a:t>Click to edit Master title style</a:t>
            </a:r>
          </a:p>
        </p:txBody>
      </p:sp>
      <p:grpSp>
        <p:nvGrpSpPr>
          <p:cNvPr id="12" name="Group 11">
            <a:extLst>
              <a:ext uri="{FF2B5EF4-FFF2-40B4-BE49-F238E27FC236}">
                <a16:creationId xmlns:a16="http://schemas.microsoft.com/office/drawing/2014/main" id="{7068FCE4-1B47-3C4B-B091-013120A97D09}"/>
              </a:ext>
            </a:extLst>
          </p:cNvPr>
          <p:cNvGrpSpPr/>
          <p:nvPr userDrawn="1"/>
        </p:nvGrpSpPr>
        <p:grpSpPr>
          <a:xfrm rot="16200000">
            <a:off x="499388" y="-322655"/>
            <a:ext cx="535531" cy="645309"/>
            <a:chOff x="10945855" y="7317026"/>
            <a:chExt cx="2483924" cy="2993104"/>
          </a:xfrm>
        </p:grpSpPr>
        <p:sp>
          <p:nvSpPr>
            <p:cNvPr id="13" name="Freeform: Shape 15">
              <a:extLst>
                <a:ext uri="{FF2B5EF4-FFF2-40B4-BE49-F238E27FC236}">
                  <a16:creationId xmlns:a16="http://schemas.microsoft.com/office/drawing/2014/main" id="{FEC3FDE7-F27E-5E4E-8752-287CAB7792D4}"/>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Freeform: Shape 16">
              <a:extLst>
                <a:ext uri="{FF2B5EF4-FFF2-40B4-BE49-F238E27FC236}">
                  <a16:creationId xmlns:a16="http://schemas.microsoft.com/office/drawing/2014/main" id="{81C902DB-0D21-5044-82B6-9E7A70A1BF62}"/>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15" name="Group 14">
            <a:extLst>
              <a:ext uri="{FF2B5EF4-FFF2-40B4-BE49-F238E27FC236}">
                <a16:creationId xmlns:a16="http://schemas.microsoft.com/office/drawing/2014/main" id="{BE1E08A0-195D-694F-947B-986A76FBB93E}"/>
              </a:ext>
            </a:extLst>
          </p:cNvPr>
          <p:cNvGrpSpPr/>
          <p:nvPr userDrawn="1"/>
        </p:nvGrpSpPr>
        <p:grpSpPr>
          <a:xfrm>
            <a:off x="-1" y="1357409"/>
            <a:ext cx="12192001" cy="4846320"/>
            <a:chOff x="-1" y="1357409"/>
            <a:chExt cx="12192001" cy="4917518"/>
          </a:xfrm>
        </p:grpSpPr>
        <p:sp>
          <p:nvSpPr>
            <p:cNvPr id="16" name="Rectangle: Single Corner Snipped 18">
              <a:extLst>
                <a:ext uri="{FF2B5EF4-FFF2-40B4-BE49-F238E27FC236}">
                  <a16:creationId xmlns:a16="http://schemas.microsoft.com/office/drawing/2014/main" id="{ED5DFFCD-1EE3-E64E-B51F-BD7D72413E0B}"/>
                </a:ext>
              </a:extLst>
            </p:cNvPr>
            <p:cNvSpPr/>
            <p:nvPr userDrawn="1"/>
          </p:nvSpPr>
          <p:spPr>
            <a:xfrm flipV="1">
              <a:off x="-1" y="1357409"/>
              <a:ext cx="12192000" cy="4917518"/>
            </a:xfrm>
            <a:prstGeom prst="snip1Rect">
              <a:avLst>
                <a:gd name="adj" fmla="val 0"/>
              </a:avLst>
            </a:prstGeom>
            <a:pattFill prst="dkVert">
              <a:fgClr>
                <a:schemeClr val="accent5"/>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17" name="Rectangle: Single Corner Snipped 2">
              <a:extLst>
                <a:ext uri="{FF2B5EF4-FFF2-40B4-BE49-F238E27FC236}">
                  <a16:creationId xmlns:a16="http://schemas.microsoft.com/office/drawing/2014/main" id="{C12DB3CA-8E64-AA43-BFBE-A2CA9A816DBE}"/>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18" name="Freeform: Shape 23">
            <a:extLst>
              <a:ext uri="{FF2B5EF4-FFF2-40B4-BE49-F238E27FC236}">
                <a16:creationId xmlns:a16="http://schemas.microsoft.com/office/drawing/2014/main" id="{A587DEFD-D470-4142-8E0D-A71DDB147C92}"/>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Slide Number Placeholder 4">
            <a:extLst>
              <a:ext uri="{FF2B5EF4-FFF2-40B4-BE49-F238E27FC236}">
                <a16:creationId xmlns:a16="http://schemas.microsoft.com/office/drawing/2014/main" id="{7D9BF857-7910-734D-A217-5E3344220AA2}"/>
              </a:ext>
            </a:extLst>
          </p:cNvPr>
          <p:cNvSpPr txBox="1">
            <a:spLocks/>
          </p:cNvSpPr>
          <p:nvPr userDrawn="1"/>
        </p:nvSpPr>
        <p:spPr>
          <a:xfrm>
            <a:off x="11252200" y="6315075"/>
            <a:ext cx="406400" cy="365125"/>
          </a:xfrm>
          <a:prstGeom prst="rect">
            <a:avLst/>
          </a:prstGeom>
        </p:spPr>
        <p:txBody>
          <a:bodyPr/>
          <a:lstStyle>
            <a:defPPr>
              <a:defRPr lang="en-US"/>
            </a:defPPr>
            <a:lvl1pPr marL="0" algn="l" defTabSz="914400" rtl="0" eaLnBrk="1" latinLnBrk="0" hangingPunct="1">
              <a:defRPr sz="1000" kern="1200">
                <a:solidFill>
                  <a:schemeClr val="bg1"/>
                </a:solidFill>
                <a:latin typeface="Trade Gothic LT Pro" panose="020B05030403030200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666093331"/>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0" r:id="rId3"/>
    <p:sldLayoutId id="2147483666" r:id="rId4"/>
    <p:sldLayoutId id="2147483654" r:id="rId5"/>
    <p:sldLayoutId id="2147483661" r:id="rId6"/>
    <p:sldLayoutId id="2147483677" r:id="rId7"/>
    <p:sldLayoutId id="2147483674" r:id="rId8"/>
    <p:sldLayoutId id="2147483665" r:id="rId9"/>
    <p:sldLayoutId id="2147483673" r:id="rId10"/>
    <p:sldLayoutId id="2147483662" r:id="rId11"/>
    <p:sldLayoutId id="2147483663" r:id="rId12"/>
    <p:sldLayoutId id="2147483664" r:id="rId13"/>
    <p:sldLayoutId id="2147483675" r:id="rId14"/>
    <p:sldLayoutId id="2147483676" r:id="rId15"/>
    <p:sldLayoutId id="2147483672" r:id="rId16"/>
    <p:sldLayoutId id="2147483667" r:id="rId17"/>
    <p:sldLayoutId id="2147483668" r:id="rId18"/>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336" userDrawn="1">
          <p15:clr>
            <a:srgbClr val="F26B43"/>
          </p15:clr>
        </p15:guide>
        <p15:guide id="4" orient="horz" pos="336" userDrawn="1">
          <p15:clr>
            <a:srgbClr val="F26B43"/>
          </p15:clr>
        </p15:guide>
        <p15:guide id="5" pos="7344" userDrawn="1">
          <p15:clr>
            <a:srgbClr val="F26B43"/>
          </p15:clr>
        </p15:guide>
        <p15:guide id="6" orient="horz" pos="398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BE5BF-9922-45FB-8F3F-4446D40A051B}"/>
              </a:ext>
            </a:extLst>
          </p:cNvPr>
          <p:cNvSpPr>
            <a:spLocks noGrp="1"/>
          </p:cNvSpPr>
          <p:nvPr>
            <p:ph type="ctrTitle"/>
          </p:nvPr>
        </p:nvSpPr>
        <p:spPr>
          <a:xfrm>
            <a:off x="2761487" y="2395728"/>
            <a:ext cx="8122535" cy="1243584"/>
          </a:xfrm>
        </p:spPr>
        <p:txBody>
          <a:bodyPr/>
          <a:lstStyle/>
          <a:p>
            <a:r>
              <a:rPr lang="en-US" dirty="0"/>
              <a:t>Number Sense Drills</a:t>
            </a:r>
          </a:p>
        </p:txBody>
      </p:sp>
      <p:sp>
        <p:nvSpPr>
          <p:cNvPr id="3" name="Subtitle 2">
            <a:extLst>
              <a:ext uri="{FF2B5EF4-FFF2-40B4-BE49-F238E27FC236}">
                <a16:creationId xmlns:a16="http://schemas.microsoft.com/office/drawing/2014/main" id="{0D537F64-4C96-4AA8-BB21-E8053A3186DD}"/>
              </a:ext>
            </a:extLst>
          </p:cNvPr>
          <p:cNvSpPr>
            <a:spLocks noGrp="1"/>
          </p:cNvSpPr>
          <p:nvPr>
            <p:ph type="subTitle" idx="1"/>
          </p:nvPr>
        </p:nvSpPr>
        <p:spPr/>
        <p:txBody>
          <a:bodyPr/>
          <a:lstStyle/>
          <a:p>
            <a:pPr marL="0" indent="0">
              <a:buNone/>
            </a:pPr>
            <a:r>
              <a:rPr lang="en-US" dirty="0"/>
              <a:t>Oct 12 Collab</a:t>
            </a:r>
          </a:p>
          <a:p>
            <a:pPr marL="0" indent="0">
              <a:buNone/>
            </a:pPr>
            <a:r>
              <a:rPr lang="en-US" dirty="0"/>
              <a:t>Mr. Werth</a:t>
            </a:r>
          </a:p>
        </p:txBody>
      </p:sp>
    </p:spTree>
    <p:extLst>
      <p:ext uri="{BB962C8B-B14F-4D97-AF65-F5344CB8AC3E}">
        <p14:creationId xmlns:p14="http://schemas.microsoft.com/office/powerpoint/2010/main" val="3946934594"/>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75C19A-1AAE-476A-A316-A2CF92D763D3}"/>
              </a:ext>
            </a:extLst>
          </p:cNvPr>
          <p:cNvSpPr>
            <a:spLocks noGrp="1"/>
          </p:cNvSpPr>
          <p:nvPr>
            <p:ph type="title"/>
          </p:nvPr>
        </p:nvSpPr>
        <p:spPr/>
        <p:txBody>
          <a:bodyPr/>
          <a:lstStyle/>
          <a:p>
            <a:r>
              <a:rPr lang="en-US" dirty="0"/>
              <a:t>Step 1</a:t>
            </a:r>
          </a:p>
        </p:txBody>
      </p:sp>
      <p:sp>
        <p:nvSpPr>
          <p:cNvPr id="10" name="Text Placeholder 9">
            <a:extLst>
              <a:ext uri="{FF2B5EF4-FFF2-40B4-BE49-F238E27FC236}">
                <a16:creationId xmlns:a16="http://schemas.microsoft.com/office/drawing/2014/main" id="{EF2BC084-E6DB-4DE7-B309-042A85EBA700}"/>
              </a:ext>
            </a:extLst>
          </p:cNvPr>
          <p:cNvSpPr>
            <a:spLocks noGrp="1"/>
          </p:cNvSpPr>
          <p:nvPr>
            <p:ph type="body" sz="quarter" idx="13"/>
          </p:nvPr>
        </p:nvSpPr>
        <p:spPr>
          <a:xfrm>
            <a:off x="366145" y="1288143"/>
            <a:ext cx="10005786" cy="4281714"/>
          </a:xfrm>
        </p:spPr>
        <p:txBody>
          <a:bodyPr/>
          <a:lstStyle/>
          <a:p>
            <a:r>
              <a:rPr lang="it-IT" sz="2000" dirty="0">
                <a:latin typeface="Open Sans" panose="020B0604020202020204" pitchFamily="34" charset="0"/>
              </a:rPr>
              <a:t>Begin by taking a poster paper or your board and writing a</a:t>
            </a:r>
          </a:p>
          <a:p>
            <a:pPr marL="0" indent="0">
              <a:buNone/>
            </a:pPr>
            <a:r>
              <a:rPr lang="it-IT" sz="2000" dirty="0">
                <a:latin typeface="Open Sans" panose="020B0604020202020204" pitchFamily="34" charset="0"/>
              </a:rPr>
              <a:t> mathetmatical /number based equation or concept</a:t>
            </a:r>
          </a:p>
          <a:p>
            <a:endParaRPr lang="it-IT" sz="2000" dirty="0">
              <a:latin typeface="Open Sans" panose="020B0604020202020204" pitchFamily="34" charset="0"/>
            </a:endParaRPr>
          </a:p>
        </p:txBody>
      </p:sp>
      <p:sp>
        <p:nvSpPr>
          <p:cNvPr id="2" name="Slide Number Placeholder 1">
            <a:extLst>
              <a:ext uri="{FF2B5EF4-FFF2-40B4-BE49-F238E27FC236}">
                <a16:creationId xmlns:a16="http://schemas.microsoft.com/office/drawing/2014/main" id="{BE9800F6-D571-48C4-8466-12AA1ADB6599}"/>
              </a:ext>
            </a:extLst>
          </p:cNvPr>
          <p:cNvSpPr>
            <a:spLocks noGrp="1"/>
          </p:cNvSpPr>
          <p:nvPr>
            <p:ph type="sldNum" sz="quarter" idx="12"/>
          </p:nvPr>
        </p:nvSpPr>
        <p:spPr/>
        <p:txBody>
          <a:bodyPr/>
          <a:lstStyle/>
          <a:p>
            <a:fld id="{C263D6C4-4840-40CC-AC84-17E24B3B7BDE}" type="slidenum">
              <a:rPr lang="en-US" smtClean="0"/>
              <a:pPr/>
              <a:t>2</a:t>
            </a:fld>
            <a:endParaRPr lang="en-US" dirty="0"/>
          </a:p>
        </p:txBody>
      </p:sp>
      <p:pic>
        <p:nvPicPr>
          <p:cNvPr id="1026" name="Picture 2" descr="How to use Simple Number Sense Activities to Boost Part Whole Thinking -  The Math Spot">
            <a:extLst>
              <a:ext uri="{FF2B5EF4-FFF2-40B4-BE49-F238E27FC236}">
                <a16:creationId xmlns:a16="http://schemas.microsoft.com/office/drawing/2014/main" id="{0D67BAED-3CF4-B2B5-D01E-783560F9A0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8413" y="-76200"/>
            <a:ext cx="4573587"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3486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75C19A-1AAE-476A-A316-A2CF92D763D3}"/>
              </a:ext>
            </a:extLst>
          </p:cNvPr>
          <p:cNvSpPr>
            <a:spLocks noGrp="1"/>
          </p:cNvSpPr>
          <p:nvPr>
            <p:ph type="title"/>
          </p:nvPr>
        </p:nvSpPr>
        <p:spPr>
          <a:xfrm>
            <a:off x="444500" y="542925"/>
            <a:ext cx="11214100" cy="535531"/>
          </a:xfrm>
        </p:spPr>
        <p:txBody>
          <a:bodyPr wrap="square" anchor="t">
            <a:normAutofit/>
          </a:bodyPr>
          <a:lstStyle/>
          <a:p>
            <a:r>
              <a:rPr lang="en-US" dirty="0"/>
              <a:t>Step 2</a:t>
            </a:r>
          </a:p>
        </p:txBody>
      </p:sp>
      <p:sp>
        <p:nvSpPr>
          <p:cNvPr id="2" name="Slide Number Placeholder 1">
            <a:extLst>
              <a:ext uri="{FF2B5EF4-FFF2-40B4-BE49-F238E27FC236}">
                <a16:creationId xmlns:a16="http://schemas.microsoft.com/office/drawing/2014/main" id="{BE9800F6-D571-48C4-8466-12AA1ADB6599}"/>
              </a:ext>
            </a:extLst>
          </p:cNvPr>
          <p:cNvSpPr>
            <a:spLocks noGrp="1"/>
          </p:cNvSpPr>
          <p:nvPr>
            <p:ph type="sldNum" sz="quarter" idx="12"/>
          </p:nvPr>
        </p:nvSpPr>
        <p:spPr>
          <a:xfrm>
            <a:off x="11252200" y="6315075"/>
            <a:ext cx="406400" cy="365125"/>
          </a:xfrm>
        </p:spPr>
        <p:txBody>
          <a:bodyPr anchor="ctr">
            <a:normAutofit/>
          </a:bodyPr>
          <a:lstStyle/>
          <a:p>
            <a:pPr>
              <a:spcAft>
                <a:spcPts val="600"/>
              </a:spcAft>
            </a:pPr>
            <a:fld id="{C263D6C4-4840-40CC-AC84-17E24B3B7BDE}" type="slidenum">
              <a:rPr lang="en-US" smtClean="0"/>
              <a:pPr>
                <a:spcAft>
                  <a:spcPts val="600"/>
                </a:spcAft>
              </a:pPr>
              <a:t>3</a:t>
            </a:fld>
            <a:endParaRPr lang="en-US"/>
          </a:p>
        </p:txBody>
      </p:sp>
      <p:pic>
        <p:nvPicPr>
          <p:cNvPr id="2050" name="Picture 2" descr="13 Ways to Improve Mental Math Skills - wikiHow">
            <a:extLst>
              <a:ext uri="{FF2B5EF4-FFF2-40B4-BE49-F238E27FC236}">
                <a16:creationId xmlns:a16="http://schemas.microsoft.com/office/drawing/2014/main" id="{C439F66C-B4F7-D0E8-CF4C-D09F1FC2F31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9013" r="1" b="1"/>
          <a:stretch/>
        </p:blipFill>
        <p:spPr bwMode="auto">
          <a:xfrm>
            <a:off x="4110087" y="1444649"/>
            <a:ext cx="7548513" cy="4579079"/>
          </a:xfrm>
          <a:prstGeom prst="rect">
            <a:avLst/>
          </a:prstGeom>
          <a:solidFill>
            <a:srgbClr val="FFFFFF"/>
          </a:solidFill>
          <a:extLst>
            <a:ext uri="{909E8E84-426E-40DD-AFC4-6F175D3DCCD1}">
              <a14:hiddenFill xmlns:a14="http://schemas.microsoft.com/office/drawing/2010/main">
                <a:solidFill>
                  <a:srgbClr val="FFFFFF"/>
                </a:solidFill>
              </a14:hiddenFill>
            </a:ext>
          </a:extLst>
        </p:spPr>
      </p:pic>
      <p:sp>
        <p:nvSpPr>
          <p:cNvPr id="10" name="Text Placeholder 9">
            <a:extLst>
              <a:ext uri="{FF2B5EF4-FFF2-40B4-BE49-F238E27FC236}">
                <a16:creationId xmlns:a16="http://schemas.microsoft.com/office/drawing/2014/main" id="{EF2BC084-E6DB-4DE7-B309-042A85EBA700}"/>
              </a:ext>
            </a:extLst>
          </p:cNvPr>
          <p:cNvSpPr>
            <a:spLocks noGrp="1"/>
          </p:cNvSpPr>
          <p:nvPr>
            <p:ph type="body" sz="half" idx="2"/>
          </p:nvPr>
        </p:nvSpPr>
        <p:spPr>
          <a:xfrm>
            <a:off x="443366" y="1444649"/>
            <a:ext cx="3365063" cy="4579079"/>
          </a:xfrm>
        </p:spPr>
        <p:txBody>
          <a:bodyPr>
            <a:normAutofit/>
          </a:bodyPr>
          <a:lstStyle/>
          <a:p>
            <a:r>
              <a:rPr lang="it-IT" sz="2400" dirty="0"/>
              <a:t>Have students silently and independently answer the questions in their heads. </a:t>
            </a:r>
          </a:p>
          <a:p>
            <a:r>
              <a:rPr lang="it-IT" sz="2400" dirty="0"/>
              <a:t>Students should not be writing; focus on mental math</a:t>
            </a:r>
          </a:p>
          <a:p>
            <a:endParaRPr lang="it-IT" dirty="0"/>
          </a:p>
        </p:txBody>
      </p:sp>
    </p:spTree>
    <p:extLst>
      <p:ext uri="{BB962C8B-B14F-4D97-AF65-F5344CB8AC3E}">
        <p14:creationId xmlns:p14="http://schemas.microsoft.com/office/powerpoint/2010/main" val="20660811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75C19A-1AAE-476A-A316-A2CF92D763D3}"/>
              </a:ext>
            </a:extLst>
          </p:cNvPr>
          <p:cNvSpPr>
            <a:spLocks noGrp="1"/>
          </p:cNvSpPr>
          <p:nvPr>
            <p:ph type="title"/>
          </p:nvPr>
        </p:nvSpPr>
        <p:spPr/>
        <p:txBody>
          <a:bodyPr/>
          <a:lstStyle/>
          <a:p>
            <a:r>
              <a:rPr lang="en-US" dirty="0"/>
              <a:t>Step 3</a:t>
            </a:r>
          </a:p>
        </p:txBody>
      </p:sp>
      <p:sp>
        <p:nvSpPr>
          <p:cNvPr id="10" name="Text Placeholder 9">
            <a:extLst>
              <a:ext uri="{FF2B5EF4-FFF2-40B4-BE49-F238E27FC236}">
                <a16:creationId xmlns:a16="http://schemas.microsoft.com/office/drawing/2014/main" id="{EF2BC084-E6DB-4DE7-B309-042A85EBA700}"/>
              </a:ext>
            </a:extLst>
          </p:cNvPr>
          <p:cNvSpPr>
            <a:spLocks noGrp="1"/>
          </p:cNvSpPr>
          <p:nvPr>
            <p:ph type="body" sz="quarter" idx="13"/>
          </p:nvPr>
        </p:nvSpPr>
        <p:spPr>
          <a:xfrm>
            <a:off x="366145" y="1288143"/>
            <a:ext cx="10005786" cy="4281714"/>
          </a:xfrm>
        </p:spPr>
        <p:txBody>
          <a:bodyPr/>
          <a:lstStyle/>
          <a:p>
            <a:r>
              <a:rPr lang="it-IT" sz="2000" dirty="0">
                <a:latin typeface="Open Sans" panose="020B0604020202020204" pitchFamily="34" charset="0"/>
              </a:rPr>
              <a:t>Establish an answering system </a:t>
            </a:r>
          </a:p>
          <a:p>
            <a:r>
              <a:rPr lang="it-IT" sz="2000" dirty="0">
                <a:latin typeface="Open Sans" panose="020B0604020202020204" pitchFamily="34" charset="0"/>
              </a:rPr>
              <a:t>Students should keep hands close to their chest so as not to alert other students and dissuade them from continuing to think </a:t>
            </a:r>
          </a:p>
          <a:p>
            <a:pPr lvl="1"/>
            <a:r>
              <a:rPr lang="it-IT" sz="1800" dirty="0">
                <a:latin typeface="Open Sans" panose="020B0604020202020204" pitchFamily="34" charset="0"/>
              </a:rPr>
              <a:t>Closed fist = I am thinking about it</a:t>
            </a:r>
          </a:p>
          <a:p>
            <a:pPr lvl="1"/>
            <a:r>
              <a:rPr lang="it-IT" sz="1800" dirty="0">
                <a:latin typeface="Open Sans" panose="020B0604020202020204" pitchFamily="34" charset="0"/>
              </a:rPr>
              <a:t>Thumbs up = I have the answer</a:t>
            </a:r>
          </a:p>
          <a:p>
            <a:pPr lvl="1"/>
            <a:r>
              <a:rPr lang="it-IT" sz="1800" dirty="0">
                <a:latin typeface="Open Sans" panose="020B0604020202020204" pitchFamily="34" charset="0"/>
              </a:rPr>
              <a:t>Thumbs up with one finger out = </a:t>
            </a:r>
          </a:p>
          <a:p>
            <a:pPr marL="457200" lvl="1" indent="0">
              <a:buNone/>
            </a:pPr>
            <a:r>
              <a:rPr lang="it-IT" sz="1800" dirty="0">
                <a:latin typeface="Open Sans" panose="020B0604020202020204" pitchFamily="34" charset="0"/>
              </a:rPr>
              <a:t>    I can explain my answer </a:t>
            </a:r>
          </a:p>
          <a:p>
            <a:pPr lvl="1"/>
            <a:endParaRPr lang="it-IT" sz="1800" dirty="0">
              <a:latin typeface="Open Sans" panose="020B0604020202020204" pitchFamily="34" charset="0"/>
            </a:endParaRPr>
          </a:p>
          <a:p>
            <a:endParaRPr lang="it-IT" sz="2000" dirty="0">
              <a:latin typeface="Open Sans" panose="020B0604020202020204" pitchFamily="34" charset="0"/>
            </a:endParaRPr>
          </a:p>
        </p:txBody>
      </p:sp>
      <p:sp>
        <p:nvSpPr>
          <p:cNvPr id="2" name="Slide Number Placeholder 1">
            <a:extLst>
              <a:ext uri="{FF2B5EF4-FFF2-40B4-BE49-F238E27FC236}">
                <a16:creationId xmlns:a16="http://schemas.microsoft.com/office/drawing/2014/main" id="{BE9800F6-D571-48C4-8466-12AA1ADB6599}"/>
              </a:ext>
            </a:extLst>
          </p:cNvPr>
          <p:cNvSpPr>
            <a:spLocks noGrp="1"/>
          </p:cNvSpPr>
          <p:nvPr>
            <p:ph type="sldNum" sz="quarter" idx="12"/>
          </p:nvPr>
        </p:nvSpPr>
        <p:spPr/>
        <p:txBody>
          <a:bodyPr/>
          <a:lstStyle/>
          <a:p>
            <a:fld id="{C263D6C4-4840-40CC-AC84-17E24B3B7BDE}" type="slidenum">
              <a:rPr lang="en-US" smtClean="0"/>
              <a:pPr/>
              <a:t>4</a:t>
            </a:fld>
            <a:endParaRPr lang="en-US" dirty="0"/>
          </a:p>
        </p:txBody>
      </p:sp>
      <p:pic>
        <p:nvPicPr>
          <p:cNvPr id="3074" name="Picture 2" descr="Female Showing Thumbs Up While Holding Coffee Cup At Work Photo Background  And Picture For Free Download - Pngtree">
            <a:extLst>
              <a:ext uri="{FF2B5EF4-FFF2-40B4-BE49-F238E27FC236}">
                <a16:creationId xmlns:a16="http://schemas.microsoft.com/office/drawing/2014/main" id="{9E53BCA9-BFD0-EA28-BFD3-F5990337FC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1725" y="2840682"/>
            <a:ext cx="5476875" cy="36569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91958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75C19A-1AAE-476A-A316-A2CF92D763D3}"/>
              </a:ext>
            </a:extLst>
          </p:cNvPr>
          <p:cNvSpPr>
            <a:spLocks noGrp="1"/>
          </p:cNvSpPr>
          <p:nvPr>
            <p:ph type="title"/>
          </p:nvPr>
        </p:nvSpPr>
        <p:spPr/>
        <p:txBody>
          <a:bodyPr/>
          <a:lstStyle/>
          <a:p>
            <a:r>
              <a:rPr lang="en-US" dirty="0"/>
              <a:t>Important Notes</a:t>
            </a:r>
          </a:p>
        </p:txBody>
      </p:sp>
      <p:sp>
        <p:nvSpPr>
          <p:cNvPr id="10" name="Text Placeholder 9">
            <a:extLst>
              <a:ext uri="{FF2B5EF4-FFF2-40B4-BE49-F238E27FC236}">
                <a16:creationId xmlns:a16="http://schemas.microsoft.com/office/drawing/2014/main" id="{EF2BC084-E6DB-4DE7-B309-042A85EBA700}"/>
              </a:ext>
            </a:extLst>
          </p:cNvPr>
          <p:cNvSpPr>
            <a:spLocks noGrp="1"/>
          </p:cNvSpPr>
          <p:nvPr>
            <p:ph type="body" sz="quarter" idx="13"/>
          </p:nvPr>
        </p:nvSpPr>
        <p:spPr>
          <a:xfrm>
            <a:off x="366145" y="1288143"/>
            <a:ext cx="10005786" cy="4281714"/>
          </a:xfrm>
        </p:spPr>
        <p:txBody>
          <a:bodyPr/>
          <a:lstStyle/>
          <a:p>
            <a:r>
              <a:rPr lang="it-IT" sz="1800" dirty="0">
                <a:latin typeface="Open Sans" panose="020B0604020202020204" pitchFamily="34" charset="0"/>
              </a:rPr>
              <a:t>These should be done daily, perhaps either as a bellringer, a transition strategy, or an exit ticket. </a:t>
            </a:r>
          </a:p>
          <a:p>
            <a:r>
              <a:rPr lang="it-IT" sz="1800" dirty="0">
                <a:latin typeface="Open Sans" panose="020B0604020202020204" pitchFamily="34" charset="0"/>
              </a:rPr>
              <a:t>Have the teacher remain at the front of the classroom and choose three students at the end. Begin with ones who you know did not get the question right, and have them come up and write out their solution and explain to the class. </a:t>
            </a:r>
          </a:p>
          <a:p>
            <a:r>
              <a:rPr lang="it-IT" sz="1800" dirty="0">
                <a:latin typeface="Open Sans" panose="020B0604020202020204" pitchFamily="34" charset="0"/>
              </a:rPr>
              <a:t>Progress through to students who did it correctly until you get to the correct answer</a:t>
            </a:r>
          </a:p>
          <a:p>
            <a:r>
              <a:rPr lang="it-IT" sz="1800" dirty="0">
                <a:latin typeface="Open Sans" panose="020B0604020202020204" pitchFamily="34" charset="0"/>
              </a:rPr>
              <a:t>Do a strain of 3 problems at the front of the room that progress in difficulty</a:t>
            </a:r>
          </a:p>
          <a:p>
            <a:r>
              <a:rPr lang="it-IT" sz="1800" dirty="0">
                <a:latin typeface="Open Sans" panose="020B0604020202020204" pitchFamily="34" charset="0"/>
              </a:rPr>
              <a:t>Utilize the green number sense book</a:t>
            </a:r>
          </a:p>
          <a:p>
            <a:r>
              <a:rPr lang="it-IT" sz="1800" dirty="0">
                <a:latin typeface="Open Sans" panose="020B0604020202020204" pitchFamily="34" charset="0"/>
              </a:rPr>
              <a:t>There are also resources in Canvas</a:t>
            </a:r>
          </a:p>
          <a:p>
            <a:endParaRPr lang="it-IT" sz="1800" dirty="0">
              <a:latin typeface="Open Sans" panose="020B0604020202020204" pitchFamily="34" charset="0"/>
            </a:endParaRPr>
          </a:p>
          <a:p>
            <a:endParaRPr lang="it-IT" sz="2000" dirty="0">
              <a:latin typeface="Open Sans" panose="020B0604020202020204" pitchFamily="34" charset="0"/>
            </a:endParaRPr>
          </a:p>
        </p:txBody>
      </p:sp>
      <p:sp>
        <p:nvSpPr>
          <p:cNvPr id="2" name="Slide Number Placeholder 1">
            <a:extLst>
              <a:ext uri="{FF2B5EF4-FFF2-40B4-BE49-F238E27FC236}">
                <a16:creationId xmlns:a16="http://schemas.microsoft.com/office/drawing/2014/main" id="{BE9800F6-D571-48C4-8466-12AA1ADB6599}"/>
              </a:ext>
            </a:extLst>
          </p:cNvPr>
          <p:cNvSpPr>
            <a:spLocks noGrp="1"/>
          </p:cNvSpPr>
          <p:nvPr>
            <p:ph type="sldNum" sz="quarter" idx="12"/>
          </p:nvPr>
        </p:nvSpPr>
        <p:spPr/>
        <p:txBody>
          <a:bodyPr/>
          <a:lstStyle/>
          <a:p>
            <a:fld id="{C263D6C4-4840-40CC-AC84-17E24B3B7BDE}" type="slidenum">
              <a:rPr lang="en-US" smtClean="0"/>
              <a:pPr/>
              <a:t>5</a:t>
            </a:fld>
            <a:endParaRPr lang="en-US" dirty="0"/>
          </a:p>
        </p:txBody>
      </p:sp>
    </p:spTree>
    <p:extLst>
      <p:ext uri="{BB962C8B-B14F-4D97-AF65-F5344CB8AC3E}">
        <p14:creationId xmlns:p14="http://schemas.microsoft.com/office/powerpoint/2010/main" val="4703790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Custom 12">
      <a:dk1>
        <a:srgbClr val="000000"/>
      </a:dk1>
      <a:lt1>
        <a:srgbClr val="FFFFFF"/>
      </a:lt1>
      <a:dk2>
        <a:srgbClr val="6D6E71"/>
      </a:dk2>
      <a:lt2>
        <a:srgbClr val="58595B"/>
      </a:lt2>
      <a:accent1>
        <a:srgbClr val="0065A4"/>
      </a:accent1>
      <a:accent2>
        <a:srgbClr val="47C3D3"/>
      </a:accent2>
      <a:accent3>
        <a:srgbClr val="8F2D63"/>
      </a:accent3>
      <a:accent4>
        <a:srgbClr val="1A6871"/>
      </a:accent4>
      <a:accent5>
        <a:srgbClr val="0C4360"/>
      </a:accent5>
      <a:accent6>
        <a:srgbClr val="F47735"/>
      </a:accent6>
      <a:hlink>
        <a:srgbClr val="00559A"/>
      </a:hlink>
      <a:folHlink>
        <a:srgbClr val="595851"/>
      </a:folHlink>
    </a:clrScheme>
    <a:fontScheme name="Custom 3">
      <a:majorFont>
        <a:latin typeface="Trebuchet MS"/>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66687569_Modern blue presentation_AAS_v5" id="{C7B59113-CD15-4341-96CA-86E715D5BE98}" vid="{5A8FDAEB-3DF3-4B3C-A708-49813F8D6F8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4C103400-4A22-4E35-B588-4C4D426389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B26E0C9-B2AA-42E6-97B6-E1B7D9EAF129}">
  <ds:schemaRefs>
    <ds:schemaRef ds:uri="http://schemas.microsoft.com/sharepoint/v3/contenttype/forms"/>
  </ds:schemaRefs>
</ds:datastoreItem>
</file>

<file path=customXml/itemProps3.xml><?xml version="1.0" encoding="utf-8"?>
<ds:datastoreItem xmlns:ds="http://schemas.openxmlformats.org/officeDocument/2006/customXml" ds:itemID="{F5757914-1161-4661-9696-421FD6935CDD}">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Modern blue presentation</Template>
  <TotalTime>11997</TotalTime>
  <Words>228</Words>
  <Application>Microsoft Office PowerPoint</Application>
  <PresentationFormat>Widescreen</PresentationFormat>
  <Paragraphs>27</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Open Sans</vt:lpstr>
      <vt:lpstr>Trade Gothic LT Pro</vt:lpstr>
      <vt:lpstr>Trebuchet MS</vt:lpstr>
      <vt:lpstr>Office Theme</vt:lpstr>
      <vt:lpstr>Number Sense Drills</vt:lpstr>
      <vt:lpstr>Step 1</vt:lpstr>
      <vt:lpstr>Step 2</vt:lpstr>
      <vt:lpstr>Step 3</vt:lpstr>
      <vt:lpstr>Important Notes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CMA 1 DAP</dc:title>
  <dc:creator>Werth, Kyle</dc:creator>
  <cp:lastModifiedBy>Werth, Kyle</cp:lastModifiedBy>
  <cp:revision>2</cp:revision>
  <dcterms:created xsi:type="dcterms:W3CDTF">2023-10-16T16:00:42Z</dcterms:created>
  <dcterms:modified xsi:type="dcterms:W3CDTF">2023-10-31T17:16:48Z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