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Love Ya Like A Sister" panose="020B0604020202020204" charset="0"/>
      <p:regular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dd71b29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dd71b29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Click on the book you’d like to hear for a read aloud.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dd71b2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dd71b2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Click on the book you’d like to hear for a read aloud.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df14f148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df14f148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Click on the book you’d like to hear for a read aloud.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xec0MvTNegc?feature=youtu.b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youtube.com/embed/86F-da-MLxw?feature=youtu.be" TargetMode="External"/><Relationship Id="rId12" Type="http://schemas.openxmlformats.org/officeDocument/2006/relationships/hyperlink" Target="https://www.youtube.com/embed/SpiTLNJZJcw?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embed/anfDyqZdJj4?feature=youtu.be" TargetMode="External"/><Relationship Id="rId11" Type="http://schemas.openxmlformats.org/officeDocument/2006/relationships/hyperlink" Target="https://www.youtube.com/embed/Rf4Tg5ys9AI?feature=youtu.be" TargetMode="External"/><Relationship Id="rId5" Type="http://schemas.openxmlformats.org/officeDocument/2006/relationships/hyperlink" Target="https://www.youtube.com/embed/TE7MiXPiUug?feature=youtu.be" TargetMode="External"/><Relationship Id="rId10" Type="http://schemas.openxmlformats.org/officeDocument/2006/relationships/hyperlink" Target="https://www.youtube.com/embed/DumYvtVfEi0?feature=youtu.be" TargetMode="External"/><Relationship Id="rId4" Type="http://schemas.openxmlformats.org/officeDocument/2006/relationships/hyperlink" Target="https://www.youtube.com/embed/KBx1scO1S80?feature=youtu.be" TargetMode="External"/><Relationship Id="rId9" Type="http://schemas.openxmlformats.org/officeDocument/2006/relationships/hyperlink" Target="https://www.youtube.com/embed/OSbBoU95AYk?feature=youtu.b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Jfsmu-8WIZI?feature=youtu.b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youtube.com/embed/DEFIn78M6Y8?feature=youtu.be" TargetMode="External"/><Relationship Id="rId12" Type="http://schemas.openxmlformats.org/officeDocument/2006/relationships/hyperlink" Target="https://www.youtube.com/embed/FTdtAB-9ImE?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embed/_zdX-6pUxsI?feature=youtu.be" TargetMode="External"/><Relationship Id="rId11" Type="http://schemas.openxmlformats.org/officeDocument/2006/relationships/hyperlink" Target="https://www.youtube.com/embed/vtiJXg--D6M?feature=youtu.be" TargetMode="External"/><Relationship Id="rId5" Type="http://schemas.openxmlformats.org/officeDocument/2006/relationships/hyperlink" Target="https://www.youtube.com/embed/45bAqPKjDYM?feature=youtu.be" TargetMode="External"/><Relationship Id="rId10" Type="http://schemas.openxmlformats.org/officeDocument/2006/relationships/hyperlink" Target="https://www.youtube.com/embed/IqkrODEGWU4?feature=youtu.be" TargetMode="External"/><Relationship Id="rId4" Type="http://schemas.openxmlformats.org/officeDocument/2006/relationships/hyperlink" Target="https://www.youtube.com/embed/quacnV_GKcM?feature=youtu.be" TargetMode="External"/><Relationship Id="rId9" Type="http://schemas.openxmlformats.org/officeDocument/2006/relationships/hyperlink" Target="https://www.youtube.com/embed/CUCGOEXn0DE?feature=youtu.b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NSXc6d98bMI?feature=youtu.be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embed/5DRJ2JrE3NE?feature=youtu.be" TargetMode="External"/><Relationship Id="rId12" Type="http://schemas.openxmlformats.org/officeDocument/2006/relationships/hyperlink" Target="https://www.youtube.com/embed/wpa9tRakhf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embed/bN8e4J0X9tM?feature=youtu.be" TargetMode="External"/><Relationship Id="rId11" Type="http://schemas.openxmlformats.org/officeDocument/2006/relationships/hyperlink" Target="https://www.youtube.com/embed/GZGpI7TSius?feature=youtu.be" TargetMode="External"/><Relationship Id="rId5" Type="http://schemas.openxmlformats.org/officeDocument/2006/relationships/hyperlink" Target="https://www.youtube.com/embed/fAghGEZrnDc?feature=youtu.be" TargetMode="External"/><Relationship Id="rId10" Type="http://schemas.openxmlformats.org/officeDocument/2006/relationships/hyperlink" Target="https://www.youtube.com/embed/ssKo6PxWzcA?feature=youtu.be" TargetMode="External"/><Relationship Id="rId4" Type="http://schemas.openxmlformats.org/officeDocument/2006/relationships/hyperlink" Target="https://www.youtube.com/embed/ELZvW__i0BA?feature=youtu.be" TargetMode="External"/><Relationship Id="rId9" Type="http://schemas.openxmlformats.org/officeDocument/2006/relationships/hyperlink" Target="https://www.youtube.com/embed/HN8JBZqYJzY?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/>
          </p:cNvPr>
          <p:cNvSpPr/>
          <p:nvPr/>
        </p:nvSpPr>
        <p:spPr>
          <a:xfrm>
            <a:off x="314325" y="161925"/>
            <a:ext cx="16383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hlinkClick r:id="rId5"/>
          </p:cNvPr>
          <p:cNvSpPr/>
          <p:nvPr/>
        </p:nvSpPr>
        <p:spPr>
          <a:xfrm>
            <a:off x="2033588" y="85725"/>
            <a:ext cx="16383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>
            <a:hlinkClick r:id="rId6"/>
          </p:cNvPr>
          <p:cNvSpPr/>
          <p:nvPr/>
        </p:nvSpPr>
        <p:spPr>
          <a:xfrm>
            <a:off x="3752850" y="85725"/>
            <a:ext cx="16383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>
            <a:hlinkClick r:id="rId7"/>
          </p:cNvPr>
          <p:cNvSpPr/>
          <p:nvPr/>
        </p:nvSpPr>
        <p:spPr>
          <a:xfrm>
            <a:off x="5543550" y="85725"/>
            <a:ext cx="16383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>
            <a:hlinkClick r:id="rId8"/>
          </p:cNvPr>
          <p:cNvSpPr/>
          <p:nvPr/>
        </p:nvSpPr>
        <p:spPr>
          <a:xfrm>
            <a:off x="7248525" y="85725"/>
            <a:ext cx="16383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>
            <a:hlinkClick r:id="rId9"/>
          </p:cNvPr>
          <p:cNvSpPr/>
          <p:nvPr/>
        </p:nvSpPr>
        <p:spPr>
          <a:xfrm>
            <a:off x="5495925" y="2257425"/>
            <a:ext cx="16383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>
            <a:hlinkClick r:id="rId10"/>
          </p:cNvPr>
          <p:cNvSpPr/>
          <p:nvPr/>
        </p:nvSpPr>
        <p:spPr>
          <a:xfrm>
            <a:off x="7248525" y="2257425"/>
            <a:ext cx="16383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>
            <a:hlinkClick r:id="rId11"/>
          </p:cNvPr>
          <p:cNvSpPr/>
          <p:nvPr/>
        </p:nvSpPr>
        <p:spPr>
          <a:xfrm>
            <a:off x="314325" y="2257425"/>
            <a:ext cx="16383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>
            <a:hlinkClick r:id="rId12"/>
          </p:cNvPr>
          <p:cNvSpPr/>
          <p:nvPr/>
        </p:nvSpPr>
        <p:spPr>
          <a:xfrm>
            <a:off x="2033600" y="2257425"/>
            <a:ext cx="16383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hlinkClick r:id="rId4"/>
          </p:cNvPr>
          <p:cNvSpPr/>
          <p:nvPr/>
        </p:nvSpPr>
        <p:spPr>
          <a:xfrm>
            <a:off x="123825" y="133350"/>
            <a:ext cx="1638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>
            <a:hlinkClick r:id="rId5"/>
          </p:cNvPr>
          <p:cNvSpPr/>
          <p:nvPr/>
        </p:nvSpPr>
        <p:spPr>
          <a:xfrm>
            <a:off x="1885950" y="133350"/>
            <a:ext cx="1638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>
            <a:hlinkClick r:id="rId6"/>
          </p:cNvPr>
          <p:cNvSpPr/>
          <p:nvPr/>
        </p:nvSpPr>
        <p:spPr>
          <a:xfrm>
            <a:off x="3648075" y="133350"/>
            <a:ext cx="1581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>
            <a:hlinkClick r:id="rId7"/>
          </p:cNvPr>
          <p:cNvSpPr/>
          <p:nvPr/>
        </p:nvSpPr>
        <p:spPr>
          <a:xfrm>
            <a:off x="5372100" y="133350"/>
            <a:ext cx="1638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>
            <a:hlinkClick r:id="rId8"/>
          </p:cNvPr>
          <p:cNvSpPr/>
          <p:nvPr/>
        </p:nvSpPr>
        <p:spPr>
          <a:xfrm>
            <a:off x="7153125" y="133350"/>
            <a:ext cx="1638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>
            <a:hlinkClick r:id="rId9"/>
          </p:cNvPr>
          <p:cNvSpPr/>
          <p:nvPr/>
        </p:nvSpPr>
        <p:spPr>
          <a:xfrm>
            <a:off x="5419575" y="2295525"/>
            <a:ext cx="1638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</a:t>
            </a:r>
            <a:endParaRPr/>
          </a:p>
        </p:txBody>
      </p:sp>
      <p:sp>
        <p:nvSpPr>
          <p:cNvPr id="73" name="Google Shape;73;p14">
            <a:hlinkClick r:id="rId10"/>
          </p:cNvPr>
          <p:cNvSpPr/>
          <p:nvPr/>
        </p:nvSpPr>
        <p:spPr>
          <a:xfrm>
            <a:off x="7153125" y="2295525"/>
            <a:ext cx="1638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>
            <a:hlinkClick r:id="rId11"/>
          </p:cNvPr>
          <p:cNvSpPr/>
          <p:nvPr/>
        </p:nvSpPr>
        <p:spPr>
          <a:xfrm>
            <a:off x="3686025" y="2295525"/>
            <a:ext cx="1638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>
            <a:hlinkClick r:id="rId12"/>
          </p:cNvPr>
          <p:cNvSpPr/>
          <p:nvPr/>
        </p:nvSpPr>
        <p:spPr>
          <a:xfrm>
            <a:off x="123825" y="2295525"/>
            <a:ext cx="1638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>
            <a:hlinkClick r:id="rId4"/>
          </p:cNvPr>
          <p:cNvSpPr/>
          <p:nvPr/>
        </p:nvSpPr>
        <p:spPr>
          <a:xfrm>
            <a:off x="307038" y="224100"/>
            <a:ext cx="1638300" cy="15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>
            <a:hlinkClick r:id="rId5"/>
          </p:cNvPr>
          <p:cNvSpPr/>
          <p:nvPr/>
        </p:nvSpPr>
        <p:spPr>
          <a:xfrm>
            <a:off x="2004163" y="224100"/>
            <a:ext cx="1638300" cy="15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>
            <a:hlinkClick r:id="rId6"/>
          </p:cNvPr>
          <p:cNvSpPr/>
          <p:nvPr/>
        </p:nvSpPr>
        <p:spPr>
          <a:xfrm>
            <a:off x="3701288" y="224100"/>
            <a:ext cx="1638300" cy="15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>
            <a:hlinkClick r:id="rId7"/>
          </p:cNvPr>
          <p:cNvSpPr/>
          <p:nvPr/>
        </p:nvSpPr>
        <p:spPr>
          <a:xfrm>
            <a:off x="5444363" y="224100"/>
            <a:ext cx="1638300" cy="15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>
            <a:hlinkClick r:id="rId8"/>
          </p:cNvPr>
          <p:cNvSpPr/>
          <p:nvPr/>
        </p:nvSpPr>
        <p:spPr>
          <a:xfrm>
            <a:off x="7187438" y="224100"/>
            <a:ext cx="1638300" cy="15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>
            <a:hlinkClick r:id="rId9"/>
          </p:cNvPr>
          <p:cNvSpPr/>
          <p:nvPr/>
        </p:nvSpPr>
        <p:spPr>
          <a:xfrm>
            <a:off x="2004163" y="2262450"/>
            <a:ext cx="1638300" cy="15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>
            <a:hlinkClick r:id="rId10"/>
          </p:cNvPr>
          <p:cNvSpPr/>
          <p:nvPr/>
        </p:nvSpPr>
        <p:spPr>
          <a:xfrm>
            <a:off x="3752838" y="2262450"/>
            <a:ext cx="1638300" cy="15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>
            <a:hlinkClick r:id="rId11"/>
          </p:cNvPr>
          <p:cNvSpPr/>
          <p:nvPr/>
        </p:nvSpPr>
        <p:spPr>
          <a:xfrm>
            <a:off x="5501513" y="2262450"/>
            <a:ext cx="1638300" cy="15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>
            <a:hlinkClick r:id="rId12"/>
          </p:cNvPr>
          <p:cNvSpPr/>
          <p:nvPr/>
        </p:nvSpPr>
        <p:spPr>
          <a:xfrm>
            <a:off x="255488" y="2262450"/>
            <a:ext cx="1638300" cy="15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(16:9)</PresentationFormat>
  <Paragraphs>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Love Ya Like A Sister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Sisk, Christy</dc:creator>
  <cp:lastModifiedBy>Windows User</cp:lastModifiedBy>
  <cp:revision>1</cp:revision>
  <dcterms:modified xsi:type="dcterms:W3CDTF">2020-10-04T14:10:09Z</dcterms:modified>
</cp:coreProperties>
</file>