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2" r:id="rId2"/>
    <p:sldId id="2561" r:id="rId3"/>
    <p:sldId id="2562" r:id="rId4"/>
    <p:sldId id="2572" r:id="rId5"/>
    <p:sldId id="2574" r:id="rId6"/>
    <p:sldId id="2563" r:id="rId7"/>
    <p:sldId id="2571" r:id="rId8"/>
    <p:sldId id="2565" r:id="rId9"/>
    <p:sldId id="2566" r:id="rId10"/>
    <p:sldId id="2567" r:id="rId11"/>
    <p:sldId id="2576" r:id="rId12"/>
    <p:sldId id="2577" r:id="rId13"/>
    <p:sldId id="2575" r:id="rId14"/>
    <p:sldId id="2578" r:id="rId15"/>
    <p:sldId id="2569" r:id="rId16"/>
    <p:sldId id="2570" r:id="rId17"/>
    <p:sldId id="2579" r:id="rId18"/>
    <p:sldId id="2580" r:id="rId19"/>
    <p:sldId id="25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Importance of Student Discourse in the Classroom" id="{C1B0362B-FC95-4B2A-AB9D-20CCE110F623}">
          <p14:sldIdLst>
            <p14:sldId id="2582"/>
            <p14:sldId id="2561"/>
          </p14:sldIdLst>
        </p14:section>
        <p14:section name="Understanding Student Discourse" id="{EBD07795-0B17-46D3-A21F-FDA5F7B085C0}">
          <p14:sldIdLst>
            <p14:sldId id="2562"/>
            <p14:sldId id="2572"/>
            <p14:sldId id="2574"/>
            <p14:sldId id="2563"/>
            <p14:sldId id="2571"/>
          </p14:sldIdLst>
        </p14:section>
        <p14:section name="Promoting Discourse in the Classroom" id="{9DE1EACD-E2B7-4D28-96F0-939AB504577E}">
          <p14:sldIdLst>
            <p14:sldId id="2565"/>
            <p14:sldId id="2566"/>
            <p14:sldId id="2567"/>
            <p14:sldId id="2576"/>
            <p14:sldId id="2577"/>
            <p14:sldId id="2575"/>
            <p14:sldId id="2578"/>
          </p14:sldIdLst>
        </p14:section>
        <p14:section name="Enhancing Discourse Effectiveness" id="{87C5CEE5-6DC1-47D1-9460-6342865B07C9}">
          <p14:sldIdLst>
            <p14:sldId id="2569"/>
            <p14:sldId id="2570"/>
            <p14:sldId id="2579"/>
            <p14:sldId id="2580"/>
            <p14:sldId id="25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A2716D-C0ED-4653-A773-10CD458854B6}" v="13" dt="2025-09-17T00:44:22.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2" d="100"/>
          <a:sy n="82" d="100"/>
        </p:scale>
        <p:origin x="4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6C313-2424-4C0C-A800-FFF3431FA156}" type="datetimeFigureOut">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C1FD8F-4D3A-46CD-ABAD-E7DC91D9DBE3}" type="slidenum">
              <a:t>‹#›</a:t>
            </a:fld>
            <a:endParaRPr lang="en-US"/>
          </a:p>
        </p:txBody>
      </p:sp>
    </p:spTree>
    <p:extLst>
      <p:ext uri="{BB962C8B-B14F-4D97-AF65-F5344CB8AC3E}">
        <p14:creationId xmlns:p14="http://schemas.microsoft.com/office/powerpoint/2010/main" val="320528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DEAC0-6143-DF28-8E42-9F0274D78D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6C7E97-1AE2-8167-E0B3-3ECDED216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2F124E-DA46-85B8-FB5C-159A7DBA7832}"/>
              </a:ext>
            </a:extLst>
          </p:cNvPr>
          <p:cNvSpPr>
            <a:spLocks noGrp="1"/>
          </p:cNvSpPr>
          <p:nvPr>
            <p:ph type="body" idx="1"/>
          </p:nvPr>
        </p:nvSpPr>
        <p:spPr/>
        <p:txBody>
          <a:bodyPr/>
          <a:lstStyle/>
          <a:p>
            <a:r>
              <a:rPr lang="en-US"/>
              <a:t>What is Student Discourse?, Why is Student Discourse Important?</a:t>
            </a:r>
          </a:p>
        </p:txBody>
      </p:sp>
      <p:sp>
        <p:nvSpPr>
          <p:cNvPr id="4" name="Slide Number Placeholder 3">
            <a:extLst>
              <a:ext uri="{FF2B5EF4-FFF2-40B4-BE49-F238E27FC236}">
                <a16:creationId xmlns:a16="http://schemas.microsoft.com/office/drawing/2014/main" id="{09F353C3-68CC-E6AE-635F-74C6BC391374}"/>
              </a:ext>
            </a:extLst>
          </p:cNvPr>
          <p:cNvSpPr>
            <a:spLocks noGrp="1"/>
          </p:cNvSpPr>
          <p:nvPr>
            <p:ph type="sldNum" sz="quarter" idx="5"/>
          </p:nvPr>
        </p:nvSpPr>
        <p:spPr/>
        <p:txBody>
          <a:bodyPr/>
          <a:lstStyle/>
          <a:p>
            <a:fld id="{BFF39324-C8DB-452F-A9D9-545FD21412B9}" type="slidenum">
              <a:t>1</a:t>
            </a:fld>
            <a:endParaRPr lang="en-US"/>
          </a:p>
        </p:txBody>
      </p:sp>
    </p:spTree>
    <p:extLst>
      <p:ext uri="{BB962C8B-B14F-4D97-AF65-F5344CB8AC3E}">
        <p14:creationId xmlns:p14="http://schemas.microsoft.com/office/powerpoint/2010/main" val="2126610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Think-Pair-Share is an accessible and effective activity for promoting student discourse. The process begins with the teacher posing a thought-provoking question to the class. Students then take a few moments to think about their response individually, allowing them to formulate their ideas. Next, they pair up with a classmate to discuss their thoughts, providing an opportunity for peer learning and exchange of perspectives. Finally, pairs share their insights with the entire class, fostering a collective understanding and encouraging broader participation. This activity not only engages students but also helps them develop confidence in expressing their ideas and listening to others. It is particularly useful in high school settings where students benefit from structured yet flexible discussion formats.</a:t>
            </a:r>
          </a:p>
        </p:txBody>
      </p:sp>
      <p:sp>
        <p:nvSpPr>
          <p:cNvPr id="4" name="Slide Number Placeholder 3"/>
          <p:cNvSpPr>
            <a:spLocks noGrp="1"/>
          </p:cNvSpPr>
          <p:nvPr>
            <p:ph type="sldNum" sz="quarter" idx="5"/>
          </p:nvPr>
        </p:nvSpPr>
        <p:spPr/>
        <p:txBody>
          <a:bodyPr/>
          <a:lstStyle/>
          <a:p>
            <a:fld id="{BFF39324-C8DB-452F-A9D9-545FD21412B9}" type="slidenum">
              <a:t>10</a:t>
            </a:fld>
            <a:endParaRPr lang="en-US"/>
          </a:p>
        </p:txBody>
      </p:sp>
    </p:spTree>
    <p:extLst>
      <p:ext uri="{BB962C8B-B14F-4D97-AF65-F5344CB8AC3E}">
        <p14:creationId xmlns:p14="http://schemas.microsoft.com/office/powerpoint/2010/main" val="3095781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28A61-A42C-F839-D25C-E729F5C28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4CCA1C-97BB-D2B4-DD46-0260213E01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C26902-E8B2-490C-223B-E97D9F75346C}"/>
              </a:ext>
            </a:extLst>
          </p:cNvPr>
          <p:cNvSpPr>
            <a:spLocks noGrp="1"/>
          </p:cNvSpPr>
          <p:nvPr>
            <p:ph type="body" idx="1"/>
          </p:nvPr>
        </p:nvSpPr>
        <p:spPr/>
        <p:txBody>
          <a:bodyPr/>
          <a:lstStyle/>
          <a:p>
            <a:r>
              <a:rPr lang="en-US"/>
              <a:t>
Think-Pair-Share is an accessible and effective activity for promoting student discourse. The process begins with the teacher posing a thought-provoking question to the class. Students then take a few moments to think about their response individually, allowing them to formulate their ideas. Next, they pair up with a classmate to discuss their thoughts, providing an opportunity for peer learning and exchange of perspectives. Finally, pairs share their insights with the entire class, fostering a collective understanding and encouraging broader participation. This activity not only engages students but also helps them develop confidence in expressing their ideas and listening to others. It is particularly useful in high school settings where students benefit from structured yet flexible discussion formats.</a:t>
            </a:r>
          </a:p>
        </p:txBody>
      </p:sp>
      <p:sp>
        <p:nvSpPr>
          <p:cNvPr id="4" name="Slide Number Placeholder 3">
            <a:extLst>
              <a:ext uri="{FF2B5EF4-FFF2-40B4-BE49-F238E27FC236}">
                <a16:creationId xmlns:a16="http://schemas.microsoft.com/office/drawing/2014/main" id="{B83B6979-3D4A-ECF6-B2FD-C768652D0F41}"/>
              </a:ext>
            </a:extLst>
          </p:cNvPr>
          <p:cNvSpPr>
            <a:spLocks noGrp="1"/>
          </p:cNvSpPr>
          <p:nvPr>
            <p:ph type="sldNum" sz="quarter" idx="5"/>
          </p:nvPr>
        </p:nvSpPr>
        <p:spPr/>
        <p:txBody>
          <a:bodyPr/>
          <a:lstStyle/>
          <a:p>
            <a:fld id="{BFF39324-C8DB-452F-A9D9-545FD21412B9}" type="slidenum">
              <a:t>11</a:t>
            </a:fld>
            <a:endParaRPr lang="en-US"/>
          </a:p>
        </p:txBody>
      </p:sp>
    </p:spTree>
    <p:extLst>
      <p:ext uri="{BB962C8B-B14F-4D97-AF65-F5344CB8AC3E}">
        <p14:creationId xmlns:p14="http://schemas.microsoft.com/office/powerpoint/2010/main" val="4096244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78781-9880-0E11-97B6-73FDC83A0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B24B3-0D22-30FE-14D4-BCDADF0C54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EF5864-CFCB-3263-3AC3-4C691A3E1F9B}"/>
              </a:ext>
            </a:extLst>
          </p:cNvPr>
          <p:cNvSpPr>
            <a:spLocks noGrp="1"/>
          </p:cNvSpPr>
          <p:nvPr>
            <p:ph type="body" idx="1"/>
          </p:nvPr>
        </p:nvSpPr>
        <p:spPr/>
        <p:txBody>
          <a:bodyPr/>
          <a:lstStyle/>
          <a:p>
            <a:r>
              <a:rPr lang="en-US"/>
              <a:t>
Think-Pair-Share is an accessible and effective activity for promoting student discourse. The process begins with the teacher posing a thought-provoking question to the class. Students then take a few moments to think about their response individually, allowing them to formulate their ideas. Next, they pair up with a classmate to discuss their thoughts, providing an opportunity for peer learning and exchange of perspectives. Finally, pairs share their insights with the entire class, fostering a collective understanding and encouraging broader participation. This activity not only engages students but also helps them develop confidence in expressing their ideas and listening to others. It is particularly useful in high school settings where students benefit from structured yet flexible discussion formats.</a:t>
            </a:r>
          </a:p>
        </p:txBody>
      </p:sp>
      <p:sp>
        <p:nvSpPr>
          <p:cNvPr id="4" name="Slide Number Placeholder 3">
            <a:extLst>
              <a:ext uri="{FF2B5EF4-FFF2-40B4-BE49-F238E27FC236}">
                <a16:creationId xmlns:a16="http://schemas.microsoft.com/office/drawing/2014/main" id="{E49DEED8-2E94-B04D-CBF7-9737F6BC7763}"/>
              </a:ext>
            </a:extLst>
          </p:cNvPr>
          <p:cNvSpPr>
            <a:spLocks noGrp="1"/>
          </p:cNvSpPr>
          <p:nvPr>
            <p:ph type="sldNum" sz="quarter" idx="5"/>
          </p:nvPr>
        </p:nvSpPr>
        <p:spPr/>
        <p:txBody>
          <a:bodyPr/>
          <a:lstStyle/>
          <a:p>
            <a:fld id="{BFF39324-C8DB-452F-A9D9-545FD21412B9}" type="slidenum">
              <a:t>12</a:t>
            </a:fld>
            <a:endParaRPr lang="en-US"/>
          </a:p>
        </p:txBody>
      </p:sp>
    </p:spTree>
    <p:extLst>
      <p:ext uri="{BB962C8B-B14F-4D97-AF65-F5344CB8AC3E}">
        <p14:creationId xmlns:p14="http://schemas.microsoft.com/office/powerpoint/2010/main" val="709569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6ECCD-BCED-ADB0-49C8-F9F1C120EF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E9FE5-13A4-26D8-457F-7A59BB4146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80F612-DEEC-F706-2B3C-356C12B18C09}"/>
              </a:ext>
            </a:extLst>
          </p:cNvPr>
          <p:cNvSpPr>
            <a:spLocks noGrp="1"/>
          </p:cNvSpPr>
          <p:nvPr>
            <p:ph type="body" idx="1"/>
          </p:nvPr>
        </p:nvSpPr>
        <p:spPr/>
        <p:txBody>
          <a:bodyPr/>
          <a:lstStyle/>
          <a:p>
            <a:r>
              <a:rPr lang="en-US"/>
              <a:t>
There are several effective strategies that teachers can use to promote student discourse in high school classrooms. Think-Pair-Share is a simple yet powerful method where students first think individually about a question, then discuss their thoughts with a partner, and finally share with the larger group. Socratic Seminars involve structured discussions around a central text or topic, encouraging students to engage in thoughtful dialogue and support their ideas with evidence. Debates allow students to explore multiple viewpoints and develop persuasive arguments. Group discussions and role plays also provide opportunities for students to interact and collaborate. Implementing these strategies helps create a vibrant learning environment where students actively contribute to their education.</a:t>
            </a:r>
          </a:p>
        </p:txBody>
      </p:sp>
      <p:sp>
        <p:nvSpPr>
          <p:cNvPr id="4" name="Slide Number Placeholder 3">
            <a:extLst>
              <a:ext uri="{FF2B5EF4-FFF2-40B4-BE49-F238E27FC236}">
                <a16:creationId xmlns:a16="http://schemas.microsoft.com/office/drawing/2014/main" id="{4B3B7BF2-09B3-4664-B789-CAB7B3AAEE5A}"/>
              </a:ext>
            </a:extLst>
          </p:cNvPr>
          <p:cNvSpPr>
            <a:spLocks noGrp="1"/>
          </p:cNvSpPr>
          <p:nvPr>
            <p:ph type="sldNum" sz="quarter" idx="5"/>
          </p:nvPr>
        </p:nvSpPr>
        <p:spPr/>
        <p:txBody>
          <a:bodyPr/>
          <a:lstStyle/>
          <a:p>
            <a:fld id="{BFF39324-C8DB-452F-A9D9-545FD21412B9}" type="slidenum">
              <a:t>13</a:t>
            </a:fld>
            <a:endParaRPr lang="en-US"/>
          </a:p>
        </p:txBody>
      </p:sp>
    </p:spTree>
    <p:extLst>
      <p:ext uri="{BB962C8B-B14F-4D97-AF65-F5344CB8AC3E}">
        <p14:creationId xmlns:p14="http://schemas.microsoft.com/office/powerpoint/2010/main" val="2401681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C0264-9BA2-A2B6-A23F-4BF56F2DB3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384D1-503D-86BA-CA20-05A071252F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5BF4DC-613A-08D3-3976-91FA65F668F2}"/>
              </a:ext>
            </a:extLst>
          </p:cNvPr>
          <p:cNvSpPr>
            <a:spLocks noGrp="1"/>
          </p:cNvSpPr>
          <p:nvPr>
            <p:ph type="body" idx="1"/>
          </p:nvPr>
        </p:nvSpPr>
        <p:spPr/>
        <p:txBody>
          <a:bodyPr/>
          <a:lstStyle/>
          <a:p>
            <a:r>
              <a:rPr lang="en-US"/>
              <a:t>
There are several effective strategies that teachers can use to promote student discourse in high school classrooms. Think-Pair-Share is a simple yet powerful method where students first think individually about a question, then discuss their thoughts with a partner, and finally share with the larger group. Socratic Seminars involve structured discussions around a central text or topic, encouraging students to engage in thoughtful dialogue and support their ideas with evidence. Debates allow students to explore multiple viewpoints and develop persuasive arguments. Group discussions and role plays also provide opportunities for students to interact and collaborate. Implementing these strategies helps create a vibrant learning environment where students actively contribute to their education.</a:t>
            </a:r>
          </a:p>
        </p:txBody>
      </p:sp>
      <p:sp>
        <p:nvSpPr>
          <p:cNvPr id="4" name="Slide Number Placeholder 3">
            <a:extLst>
              <a:ext uri="{FF2B5EF4-FFF2-40B4-BE49-F238E27FC236}">
                <a16:creationId xmlns:a16="http://schemas.microsoft.com/office/drawing/2014/main" id="{F4CF1BDE-310F-2E46-CD91-8C4C3064E888}"/>
              </a:ext>
            </a:extLst>
          </p:cNvPr>
          <p:cNvSpPr>
            <a:spLocks noGrp="1"/>
          </p:cNvSpPr>
          <p:nvPr>
            <p:ph type="sldNum" sz="quarter" idx="5"/>
          </p:nvPr>
        </p:nvSpPr>
        <p:spPr/>
        <p:txBody>
          <a:bodyPr/>
          <a:lstStyle/>
          <a:p>
            <a:fld id="{BFF39324-C8DB-452F-A9D9-545FD21412B9}" type="slidenum">
              <a:t>14</a:t>
            </a:fld>
            <a:endParaRPr lang="en-US"/>
          </a:p>
        </p:txBody>
      </p:sp>
    </p:spTree>
    <p:extLst>
      <p:ext uri="{BB962C8B-B14F-4D97-AF65-F5344CB8AC3E}">
        <p14:creationId xmlns:p14="http://schemas.microsoft.com/office/powerpoint/2010/main" val="3561548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Tips for Successful Discourse</a:t>
            </a:r>
          </a:p>
        </p:txBody>
      </p:sp>
      <p:sp>
        <p:nvSpPr>
          <p:cNvPr id="4" name="Slide Number Placeholder 3"/>
          <p:cNvSpPr>
            <a:spLocks noGrp="1"/>
          </p:cNvSpPr>
          <p:nvPr>
            <p:ph type="sldNum" sz="quarter" idx="5"/>
          </p:nvPr>
        </p:nvSpPr>
        <p:spPr/>
        <p:txBody>
          <a:bodyPr/>
          <a:lstStyle/>
          <a:p>
            <a:fld id="{BFF39324-C8DB-452F-A9D9-545FD21412B9}" type="slidenum">
              <a:t>15</a:t>
            </a:fld>
            <a:endParaRPr lang="en-US"/>
          </a:p>
        </p:txBody>
      </p:sp>
    </p:spTree>
    <p:extLst>
      <p:ext uri="{BB962C8B-B14F-4D97-AF65-F5344CB8AC3E}">
        <p14:creationId xmlns:p14="http://schemas.microsoft.com/office/powerpoint/2010/main" val="1638909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To ensure successful student discourse, teachers should implement several key practices. Setting clear expectations for communication helps students understand the norms and goals of discourse activities. Modeling respectful communication demonstrates how to engage in constructive dialogue. Using sentence starters can support students in articulating their thoughts, especially those who may be hesitant to speak. Providing feedback and encouragement reinforces positive behaviors and helps students improve their discourse skills. Creating a safe and inclusive environment is crucial, as it allows all students to feel comfortable sharing their ideas. By incorporating these tips, teachers can foster a classroom culture that values and supports meaningful student discourse.</a:t>
            </a:r>
          </a:p>
        </p:txBody>
      </p:sp>
      <p:sp>
        <p:nvSpPr>
          <p:cNvPr id="4" name="Slide Number Placeholder 3"/>
          <p:cNvSpPr>
            <a:spLocks noGrp="1"/>
          </p:cNvSpPr>
          <p:nvPr>
            <p:ph type="sldNum" sz="quarter" idx="5"/>
          </p:nvPr>
        </p:nvSpPr>
        <p:spPr/>
        <p:txBody>
          <a:bodyPr/>
          <a:lstStyle/>
          <a:p>
            <a:fld id="{BFF39324-C8DB-452F-A9D9-545FD21412B9}" type="slidenum">
              <a:t>16</a:t>
            </a:fld>
            <a:endParaRPr lang="en-US"/>
          </a:p>
        </p:txBody>
      </p:sp>
    </p:spTree>
    <p:extLst>
      <p:ext uri="{BB962C8B-B14F-4D97-AF65-F5344CB8AC3E}">
        <p14:creationId xmlns:p14="http://schemas.microsoft.com/office/powerpoint/2010/main" val="168518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4B5CC-6975-E4D3-BAFF-D29918F74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9652B-D5F2-706B-4F9F-333C8A7B67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FF54CE-F150-4C48-CB23-C2490E5D1F08}"/>
              </a:ext>
            </a:extLst>
          </p:cNvPr>
          <p:cNvSpPr>
            <a:spLocks noGrp="1"/>
          </p:cNvSpPr>
          <p:nvPr>
            <p:ph type="body" idx="1"/>
          </p:nvPr>
        </p:nvSpPr>
        <p:spPr/>
        <p:txBody>
          <a:bodyPr/>
          <a:lstStyle/>
          <a:p>
            <a:r>
              <a:rPr lang="en-US"/>
              <a:t>Tips for Successful Discourse</a:t>
            </a:r>
          </a:p>
        </p:txBody>
      </p:sp>
      <p:sp>
        <p:nvSpPr>
          <p:cNvPr id="4" name="Slide Number Placeholder 3">
            <a:extLst>
              <a:ext uri="{FF2B5EF4-FFF2-40B4-BE49-F238E27FC236}">
                <a16:creationId xmlns:a16="http://schemas.microsoft.com/office/drawing/2014/main" id="{5A3B84FA-D386-8C14-3868-47F19B15EFC8}"/>
              </a:ext>
            </a:extLst>
          </p:cNvPr>
          <p:cNvSpPr>
            <a:spLocks noGrp="1"/>
          </p:cNvSpPr>
          <p:nvPr>
            <p:ph type="sldNum" sz="quarter" idx="5"/>
          </p:nvPr>
        </p:nvSpPr>
        <p:spPr/>
        <p:txBody>
          <a:bodyPr/>
          <a:lstStyle/>
          <a:p>
            <a:fld id="{BFF39324-C8DB-452F-A9D9-545FD21412B9}" type="slidenum">
              <a:t>17</a:t>
            </a:fld>
            <a:endParaRPr lang="en-US"/>
          </a:p>
        </p:txBody>
      </p:sp>
    </p:spTree>
    <p:extLst>
      <p:ext uri="{BB962C8B-B14F-4D97-AF65-F5344CB8AC3E}">
        <p14:creationId xmlns:p14="http://schemas.microsoft.com/office/powerpoint/2010/main" val="105484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50045-8899-29A5-F152-3316B5733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34F2B-ADE7-8B16-ACA9-B2C5E2DF48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4A3BBB-BD73-2556-C708-E668A8659687}"/>
              </a:ext>
            </a:extLst>
          </p:cNvPr>
          <p:cNvSpPr>
            <a:spLocks noGrp="1"/>
          </p:cNvSpPr>
          <p:nvPr>
            <p:ph type="body" idx="1"/>
          </p:nvPr>
        </p:nvSpPr>
        <p:spPr/>
        <p:txBody>
          <a:bodyPr/>
          <a:lstStyle/>
          <a:p>
            <a:r>
              <a:rPr lang="en-US"/>
              <a:t>
To ensure successful student discourse, teachers should implement several key practices. Setting clear expectations for communication helps students understand the norms and goals of discourse activities. Modeling respectful communication demonstrates how to engage in constructive dialogue. Using sentence starters can support students in articulating their thoughts, especially those who may be hesitant to speak. Providing feedback and encouragement reinforces positive behaviors and helps students improve their discourse skills. Creating a safe and inclusive environment is crucial, as it allows all students to feel comfortable sharing their ideas. By incorporating these tips, teachers can foster a classroom culture that values and supports meaningful student discourse.</a:t>
            </a:r>
          </a:p>
        </p:txBody>
      </p:sp>
      <p:sp>
        <p:nvSpPr>
          <p:cNvPr id="4" name="Slide Number Placeholder 3">
            <a:extLst>
              <a:ext uri="{FF2B5EF4-FFF2-40B4-BE49-F238E27FC236}">
                <a16:creationId xmlns:a16="http://schemas.microsoft.com/office/drawing/2014/main" id="{EF726B71-EB9A-2388-ADAA-B34A2C8C36FA}"/>
              </a:ext>
            </a:extLst>
          </p:cNvPr>
          <p:cNvSpPr>
            <a:spLocks noGrp="1"/>
          </p:cNvSpPr>
          <p:nvPr>
            <p:ph type="sldNum" sz="quarter" idx="5"/>
          </p:nvPr>
        </p:nvSpPr>
        <p:spPr/>
        <p:txBody>
          <a:bodyPr/>
          <a:lstStyle/>
          <a:p>
            <a:fld id="{BFF39324-C8DB-452F-A9D9-545FD21412B9}" type="slidenum">
              <a:t>18</a:t>
            </a:fld>
            <a:endParaRPr lang="en-US"/>
          </a:p>
        </p:txBody>
      </p:sp>
    </p:spTree>
    <p:extLst>
      <p:ext uri="{BB962C8B-B14F-4D97-AF65-F5344CB8AC3E}">
        <p14:creationId xmlns:p14="http://schemas.microsoft.com/office/powerpoint/2010/main" val="2890393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90FAD-3BD8-CFBB-9997-FC6FAD575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3B6F5C-188B-8874-B67B-8E7A375F8A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47AA3-E6EA-848E-248C-C96271329A6B}"/>
              </a:ext>
            </a:extLst>
          </p:cNvPr>
          <p:cNvSpPr>
            <a:spLocks noGrp="1"/>
          </p:cNvSpPr>
          <p:nvPr>
            <p:ph type="body" idx="1"/>
          </p:nvPr>
        </p:nvSpPr>
        <p:spPr/>
        <p:txBody>
          <a:bodyPr/>
          <a:lstStyle/>
          <a:p>
            <a:r>
              <a:rPr lang="en-US"/>
              <a:t>
To ensure successful student discourse, teachers should implement several key practices. Setting clear expectations for communication helps students understand the norms and goals of discourse activities. Modeling respectful communication demonstrates how to engage in constructive dialogue. Using sentence starters can support students in articulating their thoughts, especially those who may be hesitant to speak. Providing feedback and encouragement reinforces positive behaviors and helps students improve their discourse skills. Creating a safe and inclusive environment is crucial, as it allows all students to feel comfortable sharing their ideas. By incorporating these tips, teachers can foster a classroom culture that values and supports meaningful student discourse.</a:t>
            </a:r>
          </a:p>
        </p:txBody>
      </p:sp>
      <p:sp>
        <p:nvSpPr>
          <p:cNvPr id="4" name="Slide Number Placeholder 3">
            <a:extLst>
              <a:ext uri="{FF2B5EF4-FFF2-40B4-BE49-F238E27FC236}">
                <a16:creationId xmlns:a16="http://schemas.microsoft.com/office/drawing/2014/main" id="{D93BEC9A-5A03-98A3-7B77-15F77B2BA279}"/>
              </a:ext>
            </a:extLst>
          </p:cNvPr>
          <p:cNvSpPr>
            <a:spLocks noGrp="1"/>
          </p:cNvSpPr>
          <p:nvPr>
            <p:ph type="sldNum" sz="quarter" idx="5"/>
          </p:nvPr>
        </p:nvSpPr>
        <p:spPr/>
        <p:txBody>
          <a:bodyPr/>
          <a:lstStyle/>
          <a:p>
            <a:fld id="{BFF39324-C8DB-452F-A9D9-545FD21412B9}" type="slidenum">
              <a:t>19</a:t>
            </a:fld>
            <a:endParaRPr lang="en-US"/>
          </a:p>
        </p:txBody>
      </p:sp>
    </p:spTree>
    <p:extLst>
      <p:ext uri="{BB962C8B-B14F-4D97-AF65-F5344CB8AC3E}">
        <p14:creationId xmlns:p14="http://schemas.microsoft.com/office/powerpoint/2010/main" val="2112660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BFF39324-C8DB-452F-A9D9-545FD21412B9}" type="slidenum">
              <a:t>2</a:t>
            </a:fld>
            <a:endParaRPr lang="en-US"/>
          </a:p>
        </p:txBody>
      </p:sp>
    </p:spTree>
    <p:extLst>
      <p:ext uri="{BB962C8B-B14F-4D97-AF65-F5344CB8AC3E}">
        <p14:creationId xmlns:p14="http://schemas.microsoft.com/office/powerpoint/2010/main" val="3974489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Student Discourse?, Why is Student Discourse Important?</a:t>
            </a:r>
          </a:p>
        </p:txBody>
      </p:sp>
      <p:sp>
        <p:nvSpPr>
          <p:cNvPr id="4" name="Slide Number Placeholder 3"/>
          <p:cNvSpPr>
            <a:spLocks noGrp="1"/>
          </p:cNvSpPr>
          <p:nvPr>
            <p:ph type="sldNum" sz="quarter" idx="5"/>
          </p:nvPr>
        </p:nvSpPr>
        <p:spPr/>
        <p:txBody>
          <a:bodyPr/>
          <a:lstStyle/>
          <a:p>
            <a:fld id="{BFF39324-C8DB-452F-A9D9-545FD21412B9}" type="slidenum">
              <a:t>3</a:t>
            </a:fld>
            <a:endParaRPr lang="en-US"/>
          </a:p>
        </p:txBody>
      </p:sp>
    </p:spTree>
    <p:extLst>
      <p:ext uri="{BB962C8B-B14F-4D97-AF65-F5344CB8AC3E}">
        <p14:creationId xmlns:p14="http://schemas.microsoft.com/office/powerpoint/2010/main" val="3062907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97613-78C6-2C3C-1FFF-E2B8D21D6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EB3616-6DF8-E512-5BFE-13A5845AAF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C2A7A3-8DB3-E228-47E9-1B5AB556B4EB}"/>
              </a:ext>
            </a:extLst>
          </p:cNvPr>
          <p:cNvSpPr>
            <a:spLocks noGrp="1"/>
          </p:cNvSpPr>
          <p:nvPr>
            <p:ph type="body" idx="1"/>
          </p:nvPr>
        </p:nvSpPr>
        <p:spPr/>
        <p:txBody>
          <a:bodyPr/>
          <a:lstStyle/>
          <a:p>
            <a:r>
              <a:rPr lang="en-US"/>
              <a:t>
Student discourse refers to the verbal exchange of ideas among students within the classroom setting. It is a critical component of active learning, where students engage in meaningful conversations that promote deeper understanding and collaborative exploration of subject matter. Through discourse, students articulate their thoughts, challenge each other's ideas, and build on collective knowledge. This process not only enhances comprehension but also fosters critical thinking and communication skills. In high school classrooms, student discourse can take many forms, including discussions, debates, and peer-to-peer interactions, all of which contribute to a dynamic and inclusive learning environment.</a:t>
            </a:r>
          </a:p>
        </p:txBody>
      </p:sp>
      <p:sp>
        <p:nvSpPr>
          <p:cNvPr id="4" name="Slide Number Placeholder 3">
            <a:extLst>
              <a:ext uri="{FF2B5EF4-FFF2-40B4-BE49-F238E27FC236}">
                <a16:creationId xmlns:a16="http://schemas.microsoft.com/office/drawing/2014/main" id="{95649EAB-DBE0-D2DA-0F8C-4AF91A28DE5F}"/>
              </a:ext>
            </a:extLst>
          </p:cNvPr>
          <p:cNvSpPr>
            <a:spLocks noGrp="1"/>
          </p:cNvSpPr>
          <p:nvPr>
            <p:ph type="sldNum" sz="quarter" idx="5"/>
          </p:nvPr>
        </p:nvSpPr>
        <p:spPr/>
        <p:txBody>
          <a:bodyPr/>
          <a:lstStyle/>
          <a:p>
            <a:fld id="{BFF39324-C8DB-452F-A9D9-545FD21412B9}" type="slidenum">
              <a:t>4</a:t>
            </a:fld>
            <a:endParaRPr lang="en-US"/>
          </a:p>
        </p:txBody>
      </p:sp>
    </p:spTree>
    <p:extLst>
      <p:ext uri="{BB962C8B-B14F-4D97-AF65-F5344CB8AC3E}">
        <p14:creationId xmlns:p14="http://schemas.microsoft.com/office/powerpoint/2010/main" val="4130020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E7371-3AB4-DADE-EE5E-83B45BCCF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F6A131-9446-95E1-7EA7-EB6116426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C5961F-7337-DE86-53E8-E689AF52DEEC}"/>
              </a:ext>
            </a:extLst>
          </p:cNvPr>
          <p:cNvSpPr>
            <a:spLocks noGrp="1"/>
          </p:cNvSpPr>
          <p:nvPr>
            <p:ph type="body" idx="1"/>
          </p:nvPr>
        </p:nvSpPr>
        <p:spPr/>
        <p:txBody>
          <a:bodyPr/>
          <a:lstStyle/>
          <a:p>
            <a:r>
              <a:rPr lang="en-US"/>
              <a:t>
Student discourse refers to the verbal exchange of ideas among students within the classroom setting. It is a critical component of active learning, where students engage in meaningful conversations that promote deeper understanding and collaborative exploration of subject matter. Through discourse, students articulate their thoughts, challenge each other's ideas, and build on collective knowledge. This process not only enhances comprehension but also fosters critical thinking and communication skills. In high school classrooms, student discourse can take many forms, including discussions, debates, and peer-to-peer interactions, all of which contribute to a dynamic and inclusive learning environment.</a:t>
            </a:r>
          </a:p>
        </p:txBody>
      </p:sp>
      <p:sp>
        <p:nvSpPr>
          <p:cNvPr id="4" name="Slide Number Placeholder 3">
            <a:extLst>
              <a:ext uri="{FF2B5EF4-FFF2-40B4-BE49-F238E27FC236}">
                <a16:creationId xmlns:a16="http://schemas.microsoft.com/office/drawing/2014/main" id="{B53A76CD-1675-5A84-8865-19ADAB8A76B6}"/>
              </a:ext>
            </a:extLst>
          </p:cNvPr>
          <p:cNvSpPr>
            <a:spLocks noGrp="1"/>
          </p:cNvSpPr>
          <p:nvPr>
            <p:ph type="sldNum" sz="quarter" idx="5"/>
          </p:nvPr>
        </p:nvSpPr>
        <p:spPr/>
        <p:txBody>
          <a:bodyPr/>
          <a:lstStyle/>
          <a:p>
            <a:fld id="{BFF39324-C8DB-452F-A9D9-545FD21412B9}" type="slidenum">
              <a:t>5</a:t>
            </a:fld>
            <a:endParaRPr lang="en-US"/>
          </a:p>
        </p:txBody>
      </p:sp>
    </p:spTree>
    <p:extLst>
      <p:ext uri="{BB962C8B-B14F-4D97-AF65-F5344CB8AC3E}">
        <p14:creationId xmlns:p14="http://schemas.microsoft.com/office/powerpoint/2010/main" val="3172893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Student discourse refers to the verbal exchange of ideas among students within the classroom setting. It is a critical component of active learning, where students engage in meaningful conversations that promote deeper understanding and collaborative exploration of subject matter. Through discourse, students articulate their thoughts, challenge each other's ideas, and build on collective knowledge. This process not only enhances comprehension but also fosters critical thinking and communication skills. In high school classrooms, student discourse can take many forms, including discussions, debates, and peer-to-peer interactions, all of which contribute to a dynamic and inclusive learning environment.</a:t>
            </a:r>
          </a:p>
        </p:txBody>
      </p:sp>
      <p:sp>
        <p:nvSpPr>
          <p:cNvPr id="4" name="Slide Number Placeholder 3"/>
          <p:cNvSpPr>
            <a:spLocks noGrp="1"/>
          </p:cNvSpPr>
          <p:nvPr>
            <p:ph type="sldNum" sz="quarter" idx="5"/>
          </p:nvPr>
        </p:nvSpPr>
        <p:spPr/>
        <p:txBody>
          <a:bodyPr/>
          <a:lstStyle/>
          <a:p>
            <a:fld id="{BFF39324-C8DB-452F-A9D9-545FD21412B9}" type="slidenum">
              <a:t>6</a:t>
            </a:fld>
            <a:endParaRPr lang="en-US"/>
          </a:p>
        </p:txBody>
      </p:sp>
    </p:spTree>
    <p:extLst>
      <p:ext uri="{BB962C8B-B14F-4D97-AF65-F5344CB8AC3E}">
        <p14:creationId xmlns:p14="http://schemas.microsoft.com/office/powerpoint/2010/main" val="1959335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E450E-9A89-4B1C-E7D6-6CE1F9BBAA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4721AD-D350-3495-AEF7-71693F651C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F46BC-4C4B-98C5-C943-69938527099E}"/>
              </a:ext>
            </a:extLst>
          </p:cNvPr>
          <p:cNvSpPr>
            <a:spLocks noGrp="1"/>
          </p:cNvSpPr>
          <p:nvPr>
            <p:ph type="body" idx="1"/>
          </p:nvPr>
        </p:nvSpPr>
        <p:spPr/>
        <p:txBody>
          <a:bodyPr/>
          <a:lstStyle/>
          <a:p>
            <a:r>
              <a:rPr lang="en-US"/>
              <a:t>
Student discourse refers to the verbal exchange of ideas among students within the classroom setting. It is a critical component of active learning, where students engage in meaningful conversations that promote deeper understanding and collaborative exploration of subject matter. Through discourse, students articulate their thoughts, challenge each other's ideas, and build on collective knowledge. This process not only enhances comprehension but also fosters critical thinking and communication skills. In high school classrooms, student discourse can take many forms, including discussions, debates, and peer-to-peer interactions, all of which contribute to a dynamic and inclusive learning environment.</a:t>
            </a:r>
          </a:p>
        </p:txBody>
      </p:sp>
      <p:sp>
        <p:nvSpPr>
          <p:cNvPr id="4" name="Slide Number Placeholder 3">
            <a:extLst>
              <a:ext uri="{FF2B5EF4-FFF2-40B4-BE49-F238E27FC236}">
                <a16:creationId xmlns:a16="http://schemas.microsoft.com/office/drawing/2014/main" id="{B43F1757-EAD5-14D1-4679-52259B7212B6}"/>
              </a:ext>
            </a:extLst>
          </p:cNvPr>
          <p:cNvSpPr>
            <a:spLocks noGrp="1"/>
          </p:cNvSpPr>
          <p:nvPr>
            <p:ph type="sldNum" sz="quarter" idx="5"/>
          </p:nvPr>
        </p:nvSpPr>
        <p:spPr/>
        <p:txBody>
          <a:bodyPr/>
          <a:lstStyle/>
          <a:p>
            <a:fld id="{BFF39324-C8DB-452F-A9D9-545FD21412B9}" type="slidenum">
              <a:t>7</a:t>
            </a:fld>
            <a:endParaRPr lang="en-US"/>
          </a:p>
        </p:txBody>
      </p:sp>
    </p:spTree>
    <p:extLst>
      <p:ext uri="{BB962C8B-B14F-4D97-AF65-F5344CB8AC3E}">
        <p14:creationId xmlns:p14="http://schemas.microsoft.com/office/powerpoint/2010/main" val="227729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Strategies to Promote Discourse, Example Activity: Think-Pair-Share, Example Activity: Socratic Seminar</a:t>
            </a:r>
          </a:p>
        </p:txBody>
      </p:sp>
      <p:sp>
        <p:nvSpPr>
          <p:cNvPr id="4" name="Slide Number Placeholder 3"/>
          <p:cNvSpPr>
            <a:spLocks noGrp="1"/>
          </p:cNvSpPr>
          <p:nvPr>
            <p:ph type="sldNum" sz="quarter" idx="5"/>
          </p:nvPr>
        </p:nvSpPr>
        <p:spPr/>
        <p:txBody>
          <a:bodyPr/>
          <a:lstStyle/>
          <a:p>
            <a:fld id="{BFF39324-C8DB-452F-A9D9-545FD21412B9}" type="slidenum">
              <a:t>8</a:t>
            </a:fld>
            <a:endParaRPr lang="en-US"/>
          </a:p>
        </p:txBody>
      </p:sp>
    </p:spTree>
    <p:extLst>
      <p:ext uri="{BB962C8B-B14F-4D97-AF65-F5344CB8AC3E}">
        <p14:creationId xmlns:p14="http://schemas.microsoft.com/office/powerpoint/2010/main" val="338747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There are several effective strategies that teachers can use to promote student discourse in high school classrooms. Think-Pair-Share is a simple yet powerful method where students first think individually about a question, then discuss their thoughts with a partner, and finally share with the larger group. Socratic Seminars involve structured discussions around a central text or topic, encouraging students to engage in thoughtful dialogue and support their ideas with evidence. Debates allow students to explore multiple viewpoints and develop persuasive arguments. Group discussions and role plays also provide opportunities for students to interact and collaborate. Implementing these strategies helps create a vibrant learning environment where students actively contribute to their education.</a:t>
            </a:r>
          </a:p>
        </p:txBody>
      </p:sp>
      <p:sp>
        <p:nvSpPr>
          <p:cNvPr id="4" name="Slide Number Placeholder 3"/>
          <p:cNvSpPr>
            <a:spLocks noGrp="1"/>
          </p:cNvSpPr>
          <p:nvPr>
            <p:ph type="sldNum" sz="quarter" idx="5"/>
          </p:nvPr>
        </p:nvSpPr>
        <p:spPr/>
        <p:txBody>
          <a:bodyPr/>
          <a:lstStyle/>
          <a:p>
            <a:fld id="{BFF39324-C8DB-452F-A9D9-545FD21412B9}" type="slidenum">
              <a:t>9</a:t>
            </a:fld>
            <a:endParaRPr lang="en-US"/>
          </a:p>
        </p:txBody>
      </p:sp>
    </p:spTree>
    <p:extLst>
      <p:ext uri="{BB962C8B-B14F-4D97-AF65-F5344CB8AC3E}">
        <p14:creationId xmlns:p14="http://schemas.microsoft.com/office/powerpoint/2010/main" val="3851115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chemeClr val="bg2">
            <a:lumMod val="90000"/>
          </a:schemeClr>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7E57259E-EB49-83B2-A198-68B73458BDEB}"/>
              </a:ext>
            </a:extLst>
          </p:cNvPr>
          <p:cNvSpPr>
            <a:spLocks noGrp="1"/>
          </p:cNvSpPr>
          <p:nvPr>
            <p:ph type="ctrTitle"/>
          </p:nvPr>
        </p:nvSpPr>
        <p:spPr>
          <a:xfrm>
            <a:off x="7716623" y="1411358"/>
            <a:ext cx="3736010" cy="2845567"/>
          </a:xfrm>
        </p:spPr>
        <p:txBody>
          <a:bodyPr vert="horz" lIns="91440" tIns="45720" rIns="91440" bIns="45720" rtlCol="0" anchor="b">
            <a:normAutofit/>
          </a:bodyPr>
          <a:lstStyle>
            <a:lvl1pPr>
              <a:defRPr lang="en-US" sz="3600" dirty="0"/>
            </a:lvl1pPr>
          </a:lstStyle>
          <a:p>
            <a:pPr lvl="0"/>
            <a:r>
              <a:rPr lang="en-US"/>
              <a:t>Click to edit Master title style</a:t>
            </a:r>
            <a:endParaRPr lang="en-US" dirty="0"/>
          </a:p>
        </p:txBody>
      </p:sp>
      <p:sp>
        <p:nvSpPr>
          <p:cNvPr id="20" name="Subtitle 2">
            <a:extLst>
              <a:ext uri="{FF2B5EF4-FFF2-40B4-BE49-F238E27FC236}">
                <a16:creationId xmlns:a16="http://schemas.microsoft.com/office/drawing/2014/main" id="{A132AEC4-FCF7-2D11-D3D9-B11462CDCF92}"/>
              </a:ext>
            </a:extLst>
          </p:cNvPr>
          <p:cNvSpPr>
            <a:spLocks noGrp="1"/>
          </p:cNvSpPr>
          <p:nvPr>
            <p:ph type="subTitle" idx="1"/>
          </p:nvPr>
        </p:nvSpPr>
        <p:spPr>
          <a:xfrm>
            <a:off x="7716621" y="4403039"/>
            <a:ext cx="3729915" cy="1123122"/>
          </a:xfrm>
          <a:prstGeom prst="rect">
            <a:avLst/>
          </a:prstGeom>
        </p:spPr>
        <p:txBody>
          <a:bodyPr vert="horz" lIns="91440" tIns="45720" rIns="91440" bIns="45720" rtlCol="0">
            <a:normAutofit/>
          </a:bodyPr>
          <a:lstStyle>
            <a:lvl1pPr marL="0" indent="0">
              <a:buNone/>
              <a:defRPr lang="en-US" sz="1400"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rot="16200000">
            <a:off x="-2067574" y="2231727"/>
            <a:ext cx="4564362" cy="429208"/>
          </a:xfrm>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rot="16200000">
            <a:off x="-532639" y="5261154"/>
            <a:ext cx="1494490" cy="429205"/>
          </a:xfrm>
        </p:spPr>
        <p:txBody>
          <a:bodyPr/>
          <a:lstStyle>
            <a:lvl1pPr>
              <a:defRPr>
                <a:solidFill>
                  <a:schemeClr val="tx1"/>
                </a:solidFill>
                <a:effectLst/>
              </a:defRPr>
            </a:lvl1pPr>
          </a:lstStyle>
          <a:p>
            <a:fld id="{49B045A2-93A3-0245-952F-F70516988491}" type="datetime1">
              <a:rPr lang="en-US" smtClean="0"/>
              <a:t>9/17/2025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8" name="Picture Placeholder 13">
            <a:extLst>
              <a:ext uri="{FF2B5EF4-FFF2-40B4-BE49-F238E27FC236}">
                <a16:creationId xmlns:a16="http://schemas.microsoft.com/office/drawing/2014/main" id="{2D414E7B-9F49-92EB-7F2B-395CE70FEEBA}"/>
              </a:ext>
            </a:extLst>
          </p:cNvPr>
          <p:cNvSpPr>
            <a:spLocks noGrp="1"/>
          </p:cNvSpPr>
          <p:nvPr>
            <p:ph type="pic" sz="quarter" idx="15" hasCustomPrompt="1"/>
          </p:nvPr>
        </p:nvSpPr>
        <p:spPr>
          <a:xfrm>
            <a:off x="597728" y="-6350"/>
            <a:ext cx="6656839" cy="6873766"/>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cxnSp>
        <p:nvCxnSpPr>
          <p:cNvPr id="7" name="Straight Connector 6">
            <a:extLst>
              <a:ext uri="{FF2B5EF4-FFF2-40B4-BE49-F238E27FC236}">
                <a16:creationId xmlns:a16="http://schemas.microsoft.com/office/drawing/2014/main" id="{A0C85949-E7A7-1597-9B25-6E4771C4834E}"/>
              </a:ext>
            </a:extLst>
          </p:cNvPr>
          <p:cNvCxnSpPr>
            <a:cxnSpLocks/>
          </p:cNvCxnSpPr>
          <p:nvPr userDrawn="1"/>
        </p:nvCxnSpPr>
        <p:spPr>
          <a:xfrm>
            <a:off x="7424272" y="164150"/>
            <a:ext cx="4767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ECB499A-44C1-4187-68C2-C06DFDB39E97}"/>
              </a:ext>
            </a:extLst>
          </p:cNvPr>
          <p:cNvCxnSpPr>
            <a:cxnSpLocks/>
          </p:cNvCxnSpPr>
          <p:nvPr userDrawn="1"/>
        </p:nvCxnSpPr>
        <p:spPr>
          <a:xfrm>
            <a:off x="74242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39F2815-A85D-9B68-7DDE-FE83662DD97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7340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5807522-A1BC-0AAD-E7B4-C948DF50EAC6}"/>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A55A84E-CDD9-01F9-8DA0-BCAED7E43D04}"/>
              </a:ext>
            </a:extLst>
          </p:cNvPr>
          <p:cNvSpPr>
            <a:spLocks noGrp="1"/>
          </p:cNvSpPr>
          <p:nvPr>
            <p:ph type="title" hasCustomPrompt="1"/>
          </p:nvPr>
        </p:nvSpPr>
        <p:spPr>
          <a:xfrm>
            <a:off x="609599" y="634988"/>
            <a:ext cx="4754563" cy="5568895"/>
          </a:xfrm>
        </p:spPr>
        <p:txBody>
          <a:bodyPr anchor="ctr">
            <a:normAutofit/>
          </a:bodyPr>
          <a:lstStyle>
            <a:lvl1pPr algn="ctr">
              <a:defRPr sz="3600"/>
            </a:lvl1pPr>
          </a:lstStyle>
          <a:p>
            <a:r>
              <a:rPr lang="en-US" dirty="0"/>
              <a:t>Agenda</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A0B683C1-A69F-6246-93C5-635FEE862ABF}" type="datetime1">
              <a:rPr lang="en-US" smtClean="0"/>
              <a:t>9/17/2025</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1" name="Content Placeholder 6">
            <a:extLst>
              <a:ext uri="{FF2B5EF4-FFF2-40B4-BE49-F238E27FC236}">
                <a16:creationId xmlns:a16="http://schemas.microsoft.com/office/drawing/2014/main" id="{731916B7-ECCD-C24F-03F1-DB5BB483E71F}"/>
              </a:ext>
            </a:extLst>
          </p:cNvPr>
          <p:cNvSpPr>
            <a:spLocks noGrp="1"/>
          </p:cNvSpPr>
          <p:nvPr>
            <p:ph sz="quarter" idx="13"/>
          </p:nvPr>
        </p:nvSpPr>
        <p:spPr>
          <a:xfrm>
            <a:off x="5725556" y="634989"/>
            <a:ext cx="5501871" cy="5568895"/>
          </a:xfrm>
          <a:prstGeom prst="rect">
            <a:avLst/>
          </a:prstGeom>
        </p:spPr>
        <p:txBody>
          <a:bodyPr anchor="ctr">
            <a:normAutofit/>
          </a:bodyPr>
          <a:lstStyle>
            <a:lvl1pPr marL="457200" indent="-457200">
              <a:buFont typeface="+mj-lt"/>
              <a:buAutoNum type="arabicPeriod"/>
              <a:defRPr sz="1400"/>
            </a:lvl1pPr>
            <a:lvl2pPr marL="685800" indent="-4572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 name="Straight Connector 1">
            <a:extLst>
              <a:ext uri="{FF2B5EF4-FFF2-40B4-BE49-F238E27FC236}">
                <a16:creationId xmlns:a16="http://schemas.microsoft.com/office/drawing/2014/main" id="{3739F038-F9FC-1926-4D71-CC8CA3499051}"/>
              </a:ext>
            </a:extLst>
          </p:cNvPr>
          <p:cNvCxnSpPr>
            <a:cxnSpLocks/>
          </p:cNvCxnSpPr>
          <p:nvPr userDrawn="1"/>
        </p:nvCxnSpPr>
        <p:spPr>
          <a:xfrm>
            <a:off x="5544868" y="164150"/>
            <a:ext cx="66471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97BDF7-C98C-7BAF-72C0-73D855999627}"/>
              </a:ext>
            </a:extLst>
          </p:cNvPr>
          <p:cNvCxnSpPr>
            <a:cxnSpLocks/>
          </p:cNvCxnSpPr>
          <p:nvPr userDrawn="1"/>
        </p:nvCxnSpPr>
        <p:spPr>
          <a:xfrm>
            <a:off x="554486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598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C92E087-D311-16FB-DFD8-7DFD79458D04}"/>
              </a:ext>
            </a:extLst>
          </p:cNvPr>
          <p:cNvCxnSpPr>
            <a:cxnSpLocks/>
          </p:cNvCxnSpPr>
          <p:nvPr userDrawn="1"/>
        </p:nvCxnSpPr>
        <p:spPr>
          <a:xfrm>
            <a:off x="4734117" y="164150"/>
            <a:ext cx="74578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660C5CD-5D68-8F5D-7451-71E5050BBB85}"/>
              </a:ext>
            </a:extLst>
          </p:cNvPr>
          <p:cNvSpPr>
            <a:spLocks noGrp="1"/>
          </p:cNvSpPr>
          <p:nvPr>
            <p:ph type="title" hasCustomPrompt="1"/>
          </p:nvPr>
        </p:nvSpPr>
        <p:spPr>
          <a:xfrm>
            <a:off x="5366300" y="634989"/>
            <a:ext cx="5916508" cy="2010163"/>
          </a:xfrm>
        </p:spPr>
        <p:txBody>
          <a:bodyPr anchor="b">
            <a:normAutofit/>
          </a:bodyPr>
          <a:lstStyle>
            <a:lvl1pPr>
              <a:defRPr sz="3600"/>
            </a:lvl1pPr>
          </a:lstStyle>
          <a:p>
            <a:r>
              <a:rPr lang="en-US" dirty="0"/>
              <a:t>Agenda</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rot="16200000">
            <a:off x="-2067304" y="2231454"/>
            <a:ext cx="4564376" cy="429768"/>
          </a:xfrm>
        </p:spPr>
        <p:txBody>
          <a:body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rot="16200000">
            <a:off x="-532353" y="5260880"/>
            <a:ext cx="1494474" cy="429768"/>
          </a:xfrm>
        </p:spPr>
        <p:txBody>
          <a:bodyPr/>
          <a:lstStyle/>
          <a:p>
            <a:fld id="{1E1C6775-CD52-A54C-A886-04159AE48FCC}" type="datetime1">
              <a:rPr lang="en-US" smtClean="0"/>
              <a:t>9/17/2025</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hasCustomPrompt="1"/>
          </p:nvPr>
        </p:nvSpPr>
        <p:spPr>
          <a:xfrm>
            <a:off x="598329" y="0"/>
            <a:ext cx="3967253"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b="1" dirty="0">
                <a:effectLst/>
              </a:rPr>
              <a:t> </a:t>
            </a:r>
            <a:endParaRPr lang="en-US" dirty="0"/>
          </a:p>
        </p:txBody>
      </p:sp>
      <p:cxnSp>
        <p:nvCxnSpPr>
          <p:cNvPr id="14" name="Straight Connector 13">
            <a:extLst>
              <a:ext uri="{FF2B5EF4-FFF2-40B4-BE49-F238E27FC236}">
                <a16:creationId xmlns:a16="http://schemas.microsoft.com/office/drawing/2014/main" id="{6EC5A10F-4276-544F-CA8D-14E3EDCA493B}"/>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6">
            <a:extLst>
              <a:ext uri="{FF2B5EF4-FFF2-40B4-BE49-F238E27FC236}">
                <a16:creationId xmlns:a16="http://schemas.microsoft.com/office/drawing/2014/main" id="{5CF91619-8B0D-4421-A55F-551E27448797}"/>
              </a:ext>
            </a:extLst>
          </p:cNvPr>
          <p:cNvSpPr>
            <a:spLocks noGrp="1"/>
          </p:cNvSpPr>
          <p:nvPr>
            <p:ph sz="quarter" idx="13"/>
          </p:nvPr>
        </p:nvSpPr>
        <p:spPr>
          <a:xfrm>
            <a:off x="5366301" y="2785844"/>
            <a:ext cx="5916507" cy="3436789"/>
          </a:xfrm>
          <a:prstGeom prst="rect">
            <a:avLst/>
          </a:prstGeom>
        </p:spPr>
        <p:txBody>
          <a:bodyPr>
            <a:normAutofit/>
          </a:bodyPr>
          <a:lstStyle>
            <a:lvl1pPr marL="457200" indent="-4572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a:extLst>
              <a:ext uri="{FF2B5EF4-FFF2-40B4-BE49-F238E27FC236}">
                <a16:creationId xmlns:a16="http://schemas.microsoft.com/office/drawing/2014/main" id="{33DCD739-74E4-2105-6F53-768C6751732F}"/>
              </a:ext>
            </a:extLst>
          </p:cNvPr>
          <p:cNvCxnSpPr>
            <a:cxnSpLocks/>
          </p:cNvCxnSpPr>
          <p:nvPr userDrawn="1"/>
        </p:nvCxnSpPr>
        <p:spPr>
          <a:xfrm>
            <a:off x="473411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422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0124F2-891B-DC7A-86AD-C038AE8A6493}"/>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9341AF79-3F16-A8E7-007E-1A2980E81DD4}"/>
              </a:ext>
            </a:extLst>
          </p:cNvPr>
          <p:cNvSpPr>
            <a:spLocks noGrp="1"/>
          </p:cNvSpPr>
          <p:nvPr>
            <p:ph type="title"/>
          </p:nvPr>
        </p:nvSpPr>
        <p:spPr>
          <a:xfrm>
            <a:off x="2790911" y="2133600"/>
            <a:ext cx="6623436" cy="1070776"/>
          </a:xfrm>
        </p:spPr>
        <p:txBody>
          <a:bodyPr anchor="b">
            <a:noAutofit/>
          </a:bodyPr>
          <a:lstStyle>
            <a:lvl1pPr algn="ct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3C33FAE-1362-BD4C-BD27-D14D765263BE}" type="datetime1">
              <a:rPr lang="en-US" smtClean="0"/>
              <a:t>9/17/2025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7" name="Straight Connector 6">
            <a:extLst>
              <a:ext uri="{FF2B5EF4-FFF2-40B4-BE49-F238E27FC236}">
                <a16:creationId xmlns:a16="http://schemas.microsoft.com/office/drawing/2014/main" id="{CD1D8F17-EF76-0E40-74BF-199C61642602}"/>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C931F20E-084F-FB1E-5BCE-895E1E7C00A8}"/>
              </a:ext>
            </a:extLst>
          </p:cNvPr>
          <p:cNvSpPr>
            <a:spLocks noGrp="1"/>
          </p:cNvSpPr>
          <p:nvPr>
            <p:ph sz="quarter" idx="13"/>
          </p:nvPr>
        </p:nvSpPr>
        <p:spPr>
          <a:xfrm>
            <a:off x="3768786" y="3335364"/>
            <a:ext cx="4659735" cy="1645198"/>
          </a:xfrm>
          <a:prstGeom prst="rect">
            <a:avLst/>
          </a:prstGeo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959148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A3D046-B01C-DBA5-51DF-DBED5201FE45}"/>
              </a:ext>
            </a:extLst>
          </p:cNvPr>
          <p:cNvSpPr>
            <a:spLocks noGrp="1"/>
          </p:cNvSpPr>
          <p:nvPr>
            <p:ph type="title"/>
          </p:nvPr>
        </p:nvSpPr>
        <p:spPr>
          <a:xfrm>
            <a:off x="612646" y="639308"/>
            <a:ext cx="3493858" cy="3456894"/>
          </a:xfrm>
        </p:spPr>
        <p:txBody>
          <a:bodyPr anchor="t">
            <a:normAutofit/>
          </a:bodyPr>
          <a:lstStyle>
            <a:lvl1pP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325E669-05A6-404B-8715-25833A839546}" type="datetime1">
              <a:rPr lang="en-US" smtClean="0"/>
              <a:t>9/17/2025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A9054AC9-7FE7-AA63-76C1-0BB3E059FCEA}"/>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6597F5E1-A046-AB64-9D7D-F213B99BA206}"/>
              </a:ext>
            </a:extLst>
          </p:cNvPr>
          <p:cNvSpPr>
            <a:spLocks noGrp="1"/>
          </p:cNvSpPr>
          <p:nvPr>
            <p:ph sz="quarter" idx="13"/>
          </p:nvPr>
        </p:nvSpPr>
        <p:spPr>
          <a:xfrm>
            <a:off x="4784847" y="634990"/>
            <a:ext cx="4956175" cy="34612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2A7D9751-738D-5DDB-78D9-0E6ADE16DBF4}"/>
              </a:ext>
            </a:extLst>
          </p:cNvPr>
          <p:cNvCxnSpPr>
            <a:cxnSpLocks/>
          </p:cNvCxnSpPr>
          <p:nvPr userDrawn="1"/>
        </p:nvCxnSpPr>
        <p:spPr>
          <a:xfrm>
            <a:off x="4447588" y="164150"/>
            <a:ext cx="77444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097523F-06BD-1944-4024-B46F8F3B01EF}"/>
              </a:ext>
            </a:extLst>
          </p:cNvPr>
          <p:cNvCxnSpPr>
            <a:cxnSpLocks/>
          </p:cNvCxnSpPr>
          <p:nvPr userDrawn="1"/>
        </p:nvCxnSpPr>
        <p:spPr>
          <a:xfrm>
            <a:off x="444758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12476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4">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8FADAF-0BCA-C95A-D2BE-C98740CF0EB8}"/>
              </a:ext>
            </a:extLst>
          </p:cNvPr>
          <p:cNvSpPr>
            <a:spLocks noGrp="1"/>
          </p:cNvSpPr>
          <p:nvPr>
            <p:ph type="title"/>
          </p:nvPr>
        </p:nvSpPr>
        <p:spPr>
          <a:xfrm>
            <a:off x="614678" y="634556"/>
            <a:ext cx="3923455" cy="4083580"/>
          </a:xfrm>
        </p:spPr>
        <p:txBody>
          <a:bodyPr anchor="t">
            <a:normAutofit/>
          </a:bodyPr>
          <a:lstStyle>
            <a:lvl1pP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6DFBFE4-ABE6-4446-98A0-81193AB08FE6}" type="datetime1">
              <a:rPr lang="en-US" smtClean="0"/>
              <a:t>9/17/2025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D32B1FAB-0434-52D4-45F7-F1C56FA427F8}"/>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3B645384-979B-3284-353F-AE6BA73B6308}"/>
              </a:ext>
            </a:extLst>
          </p:cNvPr>
          <p:cNvSpPr>
            <a:spLocks noGrp="1"/>
          </p:cNvSpPr>
          <p:nvPr>
            <p:ph sz="quarter" idx="13"/>
          </p:nvPr>
        </p:nvSpPr>
        <p:spPr>
          <a:xfrm>
            <a:off x="5156011" y="634990"/>
            <a:ext cx="6045390" cy="408357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31DE67CE-9944-D773-D6CE-6886E0FC7B92}"/>
              </a:ext>
            </a:extLst>
          </p:cNvPr>
          <p:cNvCxnSpPr>
            <a:cxnSpLocks/>
          </p:cNvCxnSpPr>
          <p:nvPr userDrawn="1"/>
        </p:nvCxnSpPr>
        <p:spPr>
          <a:xfrm>
            <a:off x="4845153" y="164150"/>
            <a:ext cx="73468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C4113B4-BD8F-E8D0-B91A-25A71EBD29DB}"/>
              </a:ext>
            </a:extLst>
          </p:cNvPr>
          <p:cNvCxnSpPr>
            <a:cxnSpLocks/>
          </p:cNvCxnSpPr>
          <p:nvPr userDrawn="1"/>
        </p:nvCxnSpPr>
        <p:spPr>
          <a:xfrm>
            <a:off x="484515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39928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5">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C402DE-0801-3DC8-B525-21BE7D10845C}"/>
              </a:ext>
            </a:extLst>
          </p:cNvPr>
          <p:cNvSpPr>
            <a:spLocks noGrp="1"/>
          </p:cNvSpPr>
          <p:nvPr>
            <p:ph type="title"/>
          </p:nvPr>
        </p:nvSpPr>
        <p:spPr>
          <a:xfrm>
            <a:off x="614677" y="634990"/>
            <a:ext cx="3496147" cy="4940661"/>
          </a:xfrm>
        </p:spPr>
        <p:txBody>
          <a:bodyPr anchor="t">
            <a:normAutofit/>
          </a:bodyPr>
          <a:lstStyle>
            <a:lvl1pP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830A1E6-64A0-A640-8661-BD4B0C6BF0D6}" type="datetime1">
              <a:rPr lang="en-US" smtClean="0"/>
              <a:t>9/17/2025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68F4B9D1-5247-53CB-C1FC-9E3459BF16C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7">
            <a:extLst>
              <a:ext uri="{FF2B5EF4-FFF2-40B4-BE49-F238E27FC236}">
                <a16:creationId xmlns:a16="http://schemas.microsoft.com/office/drawing/2014/main" id="{FAFB8F5C-FBC3-1AD5-7B6E-3D6E72CC8EDA}"/>
              </a:ext>
            </a:extLst>
          </p:cNvPr>
          <p:cNvSpPr>
            <a:spLocks noGrp="1"/>
          </p:cNvSpPr>
          <p:nvPr>
            <p:ph sz="quarter" idx="13"/>
          </p:nvPr>
        </p:nvSpPr>
        <p:spPr>
          <a:xfrm>
            <a:off x="4800600" y="634990"/>
            <a:ext cx="6775703" cy="49406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2E987FE6-F1FA-D76D-889F-27925E215AFE}"/>
              </a:ext>
            </a:extLst>
          </p:cNvPr>
          <p:cNvCxnSpPr>
            <a:cxnSpLocks/>
          </p:cNvCxnSpPr>
          <p:nvPr userDrawn="1"/>
        </p:nvCxnSpPr>
        <p:spPr>
          <a:xfrm>
            <a:off x="4447588" y="164150"/>
            <a:ext cx="77444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4D5175A-6AE4-265E-5E7C-0D58C0399013}"/>
              </a:ext>
            </a:extLst>
          </p:cNvPr>
          <p:cNvCxnSpPr>
            <a:cxnSpLocks/>
          </p:cNvCxnSpPr>
          <p:nvPr userDrawn="1"/>
        </p:nvCxnSpPr>
        <p:spPr>
          <a:xfrm>
            <a:off x="444758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01158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6">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A14E02C-EAB1-336F-35FC-74C50ABEE3F5}"/>
              </a:ext>
            </a:extLst>
          </p:cNvPr>
          <p:cNvSpPr>
            <a:spLocks noGrp="1"/>
          </p:cNvSpPr>
          <p:nvPr>
            <p:ph type="title"/>
          </p:nvPr>
        </p:nvSpPr>
        <p:spPr>
          <a:xfrm>
            <a:off x="612646" y="634991"/>
            <a:ext cx="3203979" cy="2960689"/>
          </a:xfrm>
        </p:spPr>
        <p:txBody>
          <a:bodyPr anchor="t">
            <a:normAutofit/>
          </a:bodyPr>
          <a:lstStyle>
            <a:lvl1pPr>
              <a:defRPr sz="36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E2C4FF-3DB1-694D-98F8-CDB69183155A}" type="datetime1">
              <a:rPr lang="en-US" smtClean="0"/>
              <a:t>9/17/2025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CE7E8DAF-8174-2859-E029-6F85464CAC9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228395-2719-9A44-CE27-6CFD8BD848E8}"/>
              </a:ext>
            </a:extLst>
          </p:cNvPr>
          <p:cNvCxnSpPr>
            <a:cxnSpLocks/>
          </p:cNvCxnSpPr>
          <p:nvPr userDrawn="1"/>
        </p:nvCxnSpPr>
        <p:spPr>
          <a:xfrm>
            <a:off x="4076527" y="164150"/>
            <a:ext cx="8115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83E6F6-12DD-3AC0-8C59-D6E9DEDA1456}"/>
              </a:ext>
            </a:extLst>
          </p:cNvPr>
          <p:cNvCxnSpPr>
            <a:cxnSpLocks/>
          </p:cNvCxnSpPr>
          <p:nvPr userDrawn="1"/>
        </p:nvCxnSpPr>
        <p:spPr>
          <a:xfrm>
            <a:off x="407652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7">
            <a:extLst>
              <a:ext uri="{FF2B5EF4-FFF2-40B4-BE49-F238E27FC236}">
                <a16:creationId xmlns:a16="http://schemas.microsoft.com/office/drawing/2014/main" id="{A0FAA1F1-BF1B-05BE-95CD-DAD1794AEEC3}"/>
              </a:ext>
            </a:extLst>
          </p:cNvPr>
          <p:cNvSpPr>
            <a:spLocks noGrp="1"/>
          </p:cNvSpPr>
          <p:nvPr>
            <p:ph sz="quarter" idx="13"/>
          </p:nvPr>
        </p:nvSpPr>
        <p:spPr>
          <a:xfrm>
            <a:off x="4336430" y="634990"/>
            <a:ext cx="7239873" cy="52212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767636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icture">
    <p:bg>
      <p:bgRef idx="1001">
        <a:schemeClr val="bg1"/>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CB705E-6980-8EA2-DEFB-527BC9F42B3C}"/>
              </a:ext>
            </a:extLst>
          </p:cNvPr>
          <p:cNvSpPr>
            <a:spLocks noGrp="1"/>
          </p:cNvSpPr>
          <p:nvPr>
            <p:ph type="title"/>
          </p:nvPr>
        </p:nvSpPr>
        <p:spPr>
          <a:xfrm>
            <a:off x="5195209" y="649229"/>
            <a:ext cx="6426389" cy="1315029"/>
          </a:xfrm>
        </p:spPr>
        <p:txBody>
          <a:bodyPr anchor="t"/>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rot="16200000">
            <a:off x="-2067304" y="2231454"/>
            <a:ext cx="4564376" cy="429768"/>
          </a:xfrm>
        </p:spPr>
        <p:txBody>
          <a:bodyPr/>
          <a:lstStyle/>
          <a:p>
            <a:r>
              <a:rPr lang="en-US" dirty="0"/>
              <a:t>SAMPLE FOOTER TEXT</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rot="16200000">
            <a:off x="-532354" y="5260879"/>
            <a:ext cx="1494475" cy="429768"/>
          </a:xfrm>
        </p:spPr>
        <p:txBody>
          <a:bodyPr/>
          <a:lstStyle/>
          <a:p>
            <a:fld id="{3B20CA3A-3B93-8A4D-A86D-073A7B7FB78B}" type="datetime1">
              <a:rPr lang="en-US" smtClean="0"/>
              <a:t>9/17/2025</a:t>
            </a:fld>
            <a:endParaRPr lang="en-US" dirty="0"/>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8328" y="1"/>
            <a:ext cx="3955689" cy="6858000"/>
          </a:xfrm>
          <a:prstGeom prst="rect">
            <a:avLst/>
          </a:prstGeom>
          <a:blipFill dpi="0" rotWithShape="1">
            <a:blip r:embed="rId2">
              <a:alphaModFix amt="60000"/>
            </a:blip>
            <a:srcRect/>
            <a:stretch>
              <a:fillRect l="-2278" r="-6699"/>
            </a:stretch>
          </a:blipFill>
        </p:spPr>
        <p:txBody>
          <a:bodyPr/>
          <a:lstStyle>
            <a:lvl1pPr marL="0" indent="0">
              <a:buNone/>
              <a:defRPr/>
            </a:lvl1pPr>
          </a:lstStyle>
          <a:p>
            <a:r>
              <a:rPr lang="en-US" dirty="0"/>
              <a:t> </a:t>
            </a:r>
          </a:p>
        </p:txBody>
      </p:sp>
      <p:sp>
        <p:nvSpPr>
          <p:cNvPr id="13" name="Content Placeholder 7">
            <a:extLst>
              <a:ext uri="{FF2B5EF4-FFF2-40B4-BE49-F238E27FC236}">
                <a16:creationId xmlns:a16="http://schemas.microsoft.com/office/drawing/2014/main" id="{1DEA9FDC-933A-D673-02B2-DFC917E1F183}"/>
              </a:ext>
            </a:extLst>
          </p:cNvPr>
          <p:cNvSpPr>
            <a:spLocks noGrp="1"/>
          </p:cNvSpPr>
          <p:nvPr>
            <p:ph sz="quarter" idx="14"/>
          </p:nvPr>
        </p:nvSpPr>
        <p:spPr>
          <a:xfrm>
            <a:off x="5196566" y="2129468"/>
            <a:ext cx="6418935" cy="4093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8F3207AA-DF92-4449-9316-61475F014448}"/>
              </a:ext>
            </a:extLst>
          </p:cNvPr>
          <p:cNvCxnSpPr>
            <a:cxnSpLocks/>
          </p:cNvCxnSpPr>
          <p:nvPr userDrawn="1"/>
        </p:nvCxnSpPr>
        <p:spPr>
          <a:xfrm>
            <a:off x="4554017" y="164150"/>
            <a:ext cx="76379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34805F9-D010-6E54-928C-1EBB88CBA9D3}"/>
              </a:ext>
            </a:extLst>
          </p:cNvPr>
          <p:cNvCxnSpPr>
            <a:cxnSpLocks/>
          </p:cNvCxnSpPr>
          <p:nvPr userDrawn="1"/>
        </p:nvCxnSpPr>
        <p:spPr>
          <a:xfrm>
            <a:off x="455852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A487952-A86B-7C85-B4C5-3B9E9DED85A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83482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2">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54697B-6BB0-3017-1C4B-D8473D35C9F1}"/>
              </a:ext>
            </a:extLst>
          </p:cNvPr>
          <p:cNvSpPr>
            <a:spLocks noGrp="1"/>
          </p:cNvSpPr>
          <p:nvPr>
            <p:ph type="title"/>
          </p:nvPr>
        </p:nvSpPr>
        <p:spPr>
          <a:xfrm>
            <a:off x="612647" y="634999"/>
            <a:ext cx="6339541" cy="1191320"/>
          </a:xfrm>
        </p:spPr>
        <p:txBody>
          <a:bodyPr anchor="t"/>
          <a:lstStyle/>
          <a:p>
            <a:r>
              <a:rPr lang="en-US"/>
              <a:t>Click to edit Master title style</a:t>
            </a:r>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rot="16200000">
            <a:off x="-2067302" y="2231454"/>
            <a:ext cx="4564376" cy="429768"/>
          </a:xfrm>
        </p:spPr>
        <p:txBody>
          <a:bodyPr/>
          <a:lstStyle/>
          <a:p>
            <a:r>
              <a:rPr lang="en-US" dirty="0"/>
              <a:t>SAMPLE FOOTER TEXT</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rot="16200000">
            <a:off x="-532352" y="5260879"/>
            <a:ext cx="1494475" cy="429768"/>
          </a:xfrm>
        </p:spPr>
        <p:txBody>
          <a:bodyPr/>
          <a:lstStyle/>
          <a:p>
            <a:fld id="{83FF3418-23F6-0E41-81BF-3ADC067979C5}" type="datetime1">
              <a:rPr lang="en-US" smtClean="0"/>
              <a:t>9/17/2025</a:t>
            </a:fld>
            <a:endParaRPr lang="en-US" dirty="0"/>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1" y="6492875"/>
            <a:ext cx="429207" cy="365125"/>
          </a:xfrm>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967BDF5B-E352-4558-1EFA-37F504BFE32E}"/>
              </a:ext>
            </a:extLst>
          </p:cNvPr>
          <p:cNvCxnSpPr>
            <a:cxnSpLocks/>
          </p:cNvCxnSpPr>
          <p:nvPr userDrawn="1"/>
        </p:nvCxnSpPr>
        <p:spPr>
          <a:xfrm>
            <a:off x="429208" y="164150"/>
            <a:ext cx="71911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7">
            <a:extLst>
              <a:ext uri="{FF2B5EF4-FFF2-40B4-BE49-F238E27FC236}">
                <a16:creationId xmlns:a16="http://schemas.microsoft.com/office/drawing/2014/main" id="{071AEEC6-CCC7-7524-30CC-97FFD70292E7}"/>
              </a:ext>
            </a:extLst>
          </p:cNvPr>
          <p:cNvSpPr>
            <a:spLocks noGrp="1"/>
          </p:cNvSpPr>
          <p:nvPr>
            <p:ph sz="quarter" idx="14"/>
          </p:nvPr>
        </p:nvSpPr>
        <p:spPr>
          <a:xfrm>
            <a:off x="612774" y="1975104"/>
            <a:ext cx="6339414" cy="42289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624831" y="0"/>
            <a:ext cx="4567169"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6" name="Straight Connector 5">
            <a:extLst>
              <a:ext uri="{FF2B5EF4-FFF2-40B4-BE49-F238E27FC236}">
                <a16:creationId xmlns:a16="http://schemas.microsoft.com/office/drawing/2014/main" id="{D02BFE52-C7C3-A7E3-F6D9-EDECDF40EF56}"/>
              </a:ext>
            </a:extLst>
          </p:cNvPr>
          <p:cNvCxnSpPr>
            <a:cxnSpLocks/>
          </p:cNvCxnSpPr>
          <p:nvPr userDrawn="1"/>
        </p:nvCxnSpPr>
        <p:spPr>
          <a:xfrm>
            <a:off x="762032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C0473F-E6DB-D181-43D0-0D5C945184BB}"/>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93971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3">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5514FA0-05E8-2961-1038-EAF5251DC614}"/>
              </a:ext>
            </a:extLst>
          </p:cNvPr>
          <p:cNvSpPr>
            <a:spLocks noGrp="1"/>
          </p:cNvSpPr>
          <p:nvPr>
            <p:ph type="title"/>
          </p:nvPr>
        </p:nvSpPr>
        <p:spPr>
          <a:xfrm>
            <a:off x="4487024" y="634999"/>
            <a:ext cx="6950232" cy="1124525"/>
          </a:xfrm>
        </p:spPr>
        <p:txBody>
          <a:bodyPr anchor="t"/>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rot="16200000">
            <a:off x="-2067304" y="2231454"/>
            <a:ext cx="4564376" cy="429768"/>
          </a:xfrm>
        </p:spPr>
        <p:txBody>
          <a:bodyPr/>
          <a:lstStyle/>
          <a:p>
            <a:r>
              <a:rPr lang="en-US" dirty="0"/>
              <a:t>SAMPLE FOOTER TEXT</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rot="16200000">
            <a:off x="-532354" y="5260879"/>
            <a:ext cx="1494474" cy="429768"/>
          </a:xfrm>
        </p:spPr>
        <p:txBody>
          <a:bodyPr/>
          <a:lstStyle/>
          <a:p>
            <a:fld id="{F2A5EBC1-EEC5-7C42-832C-A9026EE0BC29}" type="datetime1">
              <a:rPr lang="en-US" smtClean="0"/>
              <a:t>9/17/2025</a:t>
            </a:fld>
            <a:endParaRPr lang="en-US" dirty="0"/>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dirty="0"/>
          </a:p>
        </p:txBody>
      </p:sp>
      <p:cxnSp>
        <p:nvCxnSpPr>
          <p:cNvPr id="10" name="Straight Connector 9">
            <a:extLst>
              <a:ext uri="{FF2B5EF4-FFF2-40B4-BE49-F238E27FC236}">
                <a16:creationId xmlns:a16="http://schemas.microsoft.com/office/drawing/2014/main" id="{5EA26726-2193-5028-87FF-55119A73A643}"/>
              </a:ext>
            </a:extLst>
          </p:cNvPr>
          <p:cNvCxnSpPr>
            <a:cxnSpLocks/>
          </p:cNvCxnSpPr>
          <p:nvPr userDrawn="1"/>
        </p:nvCxnSpPr>
        <p:spPr>
          <a:xfrm>
            <a:off x="3854841" y="164150"/>
            <a:ext cx="8337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8328" y="0"/>
            <a:ext cx="3256513" cy="6858000"/>
          </a:xfrm>
          <a:prstGeom prst="rect">
            <a:avLst/>
          </a:prstGeom>
          <a:blipFill dpi="0" rotWithShape="1">
            <a:blip r:embed="rId2">
              <a:alphaModFix amt="60000"/>
            </a:blip>
            <a:srcRect/>
            <a:stretch>
              <a:fillRect l="-74" r="-74"/>
            </a:stretch>
          </a:blipFill>
        </p:spPr>
        <p:txBody>
          <a:bodyPr/>
          <a:lstStyle>
            <a:lvl1pPr marL="0" indent="0">
              <a:buNone/>
              <a:defRPr/>
            </a:lvl1pPr>
          </a:lstStyle>
          <a:p>
            <a:r>
              <a:rPr lang="en-US" dirty="0"/>
              <a:t> </a:t>
            </a:r>
          </a:p>
        </p:txBody>
      </p:sp>
      <p:cxnSp>
        <p:nvCxnSpPr>
          <p:cNvPr id="5" name="Straight Connector 4">
            <a:extLst>
              <a:ext uri="{FF2B5EF4-FFF2-40B4-BE49-F238E27FC236}">
                <a16:creationId xmlns:a16="http://schemas.microsoft.com/office/drawing/2014/main" id="{1FAA0E72-1F2C-EAE4-77B7-9FF7C88D21DD}"/>
              </a:ext>
            </a:extLst>
          </p:cNvPr>
          <p:cNvCxnSpPr>
            <a:cxnSpLocks/>
          </p:cNvCxnSpPr>
          <p:nvPr userDrawn="1"/>
        </p:nvCxnSpPr>
        <p:spPr>
          <a:xfrm>
            <a:off x="385484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EA80D3F-C3CE-0859-0D1F-594C0503DBAA}"/>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7">
            <a:extLst>
              <a:ext uri="{FF2B5EF4-FFF2-40B4-BE49-F238E27FC236}">
                <a16:creationId xmlns:a16="http://schemas.microsoft.com/office/drawing/2014/main" id="{7A9AAC07-CAB1-CF16-5C97-C863D7E6BD22}"/>
              </a:ext>
            </a:extLst>
          </p:cNvPr>
          <p:cNvSpPr>
            <a:spLocks noGrp="1"/>
          </p:cNvSpPr>
          <p:nvPr>
            <p:ph sz="quarter" idx="14"/>
          </p:nvPr>
        </p:nvSpPr>
        <p:spPr>
          <a:xfrm>
            <a:off x="4487024" y="1879608"/>
            <a:ext cx="6950232" cy="43433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236001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E5A671A-CD1D-3726-5EBC-4251B0B1F630}"/>
              </a:ext>
            </a:extLst>
          </p:cNvPr>
          <p:cNvCxnSpPr/>
          <p:nvPr/>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34991"/>
            <a:ext cx="11323505" cy="755659"/>
          </a:xfrm>
        </p:spPr>
        <p:txBody>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rot="16200000">
            <a:off x="-2067304" y="2241964"/>
            <a:ext cx="4564376" cy="429768"/>
          </a:xfrm>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53ED406-9BBB-8243-8F57-F2904DFCFBBC}" type="datetime1">
              <a:rPr lang="en-US" smtClean="0"/>
              <a:t>9/17/2025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652BC221-6328-07B8-5E00-E12DFAC6BF4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6" y="1572050"/>
            <a:ext cx="11323505" cy="4920463"/>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604418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4">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16649CF-C20C-7376-D09A-88A289B7A347}"/>
              </a:ext>
            </a:extLst>
          </p:cNvPr>
          <p:cNvCxnSpPr>
            <a:cxnSpLocks/>
          </p:cNvCxnSpPr>
          <p:nvPr userDrawn="1"/>
        </p:nvCxnSpPr>
        <p:spPr>
          <a:xfrm>
            <a:off x="429208" y="164150"/>
            <a:ext cx="85062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2035DE79-838A-407A-D882-E2ECC332BA37}"/>
              </a:ext>
            </a:extLst>
          </p:cNvPr>
          <p:cNvSpPr>
            <a:spLocks noGrp="1"/>
          </p:cNvSpPr>
          <p:nvPr>
            <p:ph type="title"/>
          </p:nvPr>
        </p:nvSpPr>
        <p:spPr>
          <a:xfrm>
            <a:off x="612646" y="634999"/>
            <a:ext cx="8053370" cy="932688"/>
          </a:xfrm>
        </p:spPr>
        <p:txBody>
          <a:bodyPr anchor="t"/>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rot="16200000">
            <a:off x="-2067302" y="2231454"/>
            <a:ext cx="4564376" cy="429768"/>
          </a:xfrm>
        </p:spPr>
        <p:txBody>
          <a:bodyPr/>
          <a:lstStyle/>
          <a:p>
            <a:r>
              <a:rPr lang="en-US" dirty="0"/>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rot="16200000">
            <a:off x="-532352" y="5260879"/>
            <a:ext cx="1494475" cy="429768"/>
          </a:xfrm>
        </p:spPr>
        <p:txBody>
          <a:bodyPr/>
          <a:lstStyle/>
          <a:p>
            <a:fld id="{0CAB06F6-E685-BB44-8251-DAABC7824548}" type="datetime1">
              <a:rPr lang="en-US" smtClean="0"/>
              <a:t>9/17/2025</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 y="6492240"/>
            <a:ext cx="429207" cy="365125"/>
          </a:xfrm>
        </p:spPr>
        <p:txBody>
          <a:bodyPr/>
          <a:lstStyle/>
          <a:p>
            <a:fld id="{CC057153-B650-4DEB-B370-79DDCFDCE934}" type="slidenum">
              <a:rPr lang="en-US" smtClean="0"/>
              <a:t>‹#›</a:t>
            </a:fld>
            <a:endParaRPr lang="en-US" dirty="0"/>
          </a:p>
        </p:txBody>
      </p:sp>
      <p:cxnSp>
        <p:nvCxnSpPr>
          <p:cNvPr id="12" name="Straight Connector 11">
            <a:extLst>
              <a:ext uri="{FF2B5EF4-FFF2-40B4-BE49-F238E27FC236}">
                <a16:creationId xmlns:a16="http://schemas.microsoft.com/office/drawing/2014/main" id="{BB030F47-B045-036A-B67B-EF84DE9E2A8D}"/>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7">
            <a:extLst>
              <a:ext uri="{FF2B5EF4-FFF2-40B4-BE49-F238E27FC236}">
                <a16:creationId xmlns:a16="http://schemas.microsoft.com/office/drawing/2014/main" id="{74611DE4-D3F2-8522-9161-AA66017D25C5}"/>
              </a:ext>
            </a:extLst>
          </p:cNvPr>
          <p:cNvSpPr>
            <a:spLocks noGrp="1"/>
          </p:cNvSpPr>
          <p:nvPr>
            <p:ph sz="quarter" idx="14"/>
          </p:nvPr>
        </p:nvSpPr>
        <p:spPr>
          <a:xfrm>
            <a:off x="612646" y="1710153"/>
            <a:ext cx="8053370" cy="45353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10">
            <a:extLst>
              <a:ext uri="{FF2B5EF4-FFF2-40B4-BE49-F238E27FC236}">
                <a16:creationId xmlns:a16="http://schemas.microsoft.com/office/drawing/2014/main" id="{30B91F0A-C479-FEF7-833F-CCE5C4EB4617}"/>
              </a:ext>
            </a:extLst>
          </p:cNvPr>
          <p:cNvSpPr>
            <a:spLocks noGrp="1"/>
          </p:cNvSpPr>
          <p:nvPr>
            <p:ph type="pic" sz="quarter" idx="13" hasCustomPrompt="1"/>
          </p:nvPr>
        </p:nvSpPr>
        <p:spPr>
          <a:xfrm>
            <a:off x="8935487" y="0"/>
            <a:ext cx="3256513"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6" name="Straight Connector 5">
            <a:extLst>
              <a:ext uri="{FF2B5EF4-FFF2-40B4-BE49-F238E27FC236}">
                <a16:creationId xmlns:a16="http://schemas.microsoft.com/office/drawing/2014/main" id="{83378864-FFEC-CA89-08FD-A1FFF3F03CA9}"/>
              </a:ext>
            </a:extLst>
          </p:cNvPr>
          <p:cNvCxnSpPr>
            <a:cxnSpLocks/>
          </p:cNvCxnSpPr>
          <p:nvPr userDrawn="1"/>
        </p:nvCxnSpPr>
        <p:spPr>
          <a:xfrm>
            <a:off x="893548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58750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5">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F30E7C-B7B6-19F0-A56E-A9173599A966}"/>
              </a:ext>
            </a:extLst>
          </p:cNvPr>
          <p:cNvSpPr>
            <a:spLocks noGrp="1"/>
          </p:cNvSpPr>
          <p:nvPr>
            <p:ph type="title"/>
          </p:nvPr>
        </p:nvSpPr>
        <p:spPr>
          <a:xfrm>
            <a:off x="7094553" y="634999"/>
            <a:ext cx="4477512" cy="1328932"/>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7304" y="2231454"/>
            <a:ext cx="4564376" cy="42976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1666" y="5260191"/>
            <a:ext cx="1493097" cy="429768"/>
          </a:xfrm>
        </p:spPr>
        <p:txBody>
          <a:bodyPr/>
          <a:lstStyle>
            <a:lvl1pPr>
              <a:defRPr>
                <a:solidFill>
                  <a:schemeClr val="tx1"/>
                </a:solidFill>
                <a:effectLst/>
              </a:defRPr>
            </a:lvl1pPr>
          </a:lstStyle>
          <a:p>
            <a:fld id="{18FB12C4-D228-0548-ADB4-1A4C8851F4D3}" type="datetime1">
              <a:rPr lang="en-US" smtClean="0"/>
              <a:t>9/17/2025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10" name="Straight Connector 9">
            <a:extLst>
              <a:ext uri="{FF2B5EF4-FFF2-40B4-BE49-F238E27FC236}">
                <a16:creationId xmlns:a16="http://schemas.microsoft.com/office/drawing/2014/main" id="{B44E0F01-74F8-4E05-0BF9-107555BA139C}"/>
              </a:ext>
            </a:extLst>
          </p:cNvPr>
          <p:cNvCxnSpPr>
            <a:cxnSpLocks/>
          </p:cNvCxnSpPr>
          <p:nvPr userDrawn="1"/>
        </p:nvCxnSpPr>
        <p:spPr>
          <a:xfrm>
            <a:off x="6453101" y="164150"/>
            <a:ext cx="57388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09599" y="0"/>
            <a:ext cx="5843502"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A85E70CC-C7D7-B9CE-493E-0579781D2D31}"/>
              </a:ext>
            </a:extLst>
          </p:cNvPr>
          <p:cNvCxnSpPr>
            <a:cxnSpLocks/>
          </p:cNvCxnSpPr>
          <p:nvPr userDrawn="1"/>
        </p:nvCxnSpPr>
        <p:spPr>
          <a:xfrm>
            <a:off x="645310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E830231-922B-910E-CA0F-2B635AE5E80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7">
            <a:extLst>
              <a:ext uri="{FF2B5EF4-FFF2-40B4-BE49-F238E27FC236}">
                <a16:creationId xmlns:a16="http://schemas.microsoft.com/office/drawing/2014/main" id="{2805764E-60E5-FE62-A39B-C399C892CA28}"/>
              </a:ext>
            </a:extLst>
          </p:cNvPr>
          <p:cNvSpPr>
            <a:spLocks noGrp="1"/>
          </p:cNvSpPr>
          <p:nvPr>
            <p:ph sz="quarter" idx="15"/>
          </p:nvPr>
        </p:nvSpPr>
        <p:spPr>
          <a:xfrm>
            <a:off x="7094553" y="2110570"/>
            <a:ext cx="4477512" cy="42825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560647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6">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78C3E4-9A2C-A408-E558-ACBB88C70840}"/>
              </a:ext>
            </a:extLst>
          </p:cNvPr>
          <p:cNvSpPr>
            <a:spLocks noGrp="1"/>
          </p:cNvSpPr>
          <p:nvPr>
            <p:ph type="title"/>
          </p:nvPr>
        </p:nvSpPr>
        <p:spPr>
          <a:xfrm>
            <a:off x="612649" y="632326"/>
            <a:ext cx="4494189" cy="1288169"/>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71905" y="2231455"/>
            <a:ext cx="4564377" cy="429768"/>
          </a:xfrm>
        </p:spPr>
        <p:txBody>
          <a:bodyPr/>
          <a:lstStyle>
            <a:lvl1pPr>
              <a:defRPr>
                <a:solidFill>
                  <a:schemeClr val="tx1"/>
                </a:solidFill>
                <a:effectLst/>
              </a:defRPr>
            </a:lvl1p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6954" y="5260879"/>
            <a:ext cx="1494474" cy="429768"/>
          </a:xfrm>
        </p:spPr>
        <p:txBody>
          <a:bodyPr/>
          <a:lstStyle/>
          <a:p>
            <a:fld id="{2992CB46-8CF1-8348-978D-ADB871DB2637}" type="datetime1">
              <a:rPr lang="en-US" smtClean="0"/>
              <a:t>9/17/2025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601" y="6492240"/>
            <a:ext cx="429207" cy="365760"/>
          </a:xfrm>
        </p:spPr>
        <p:txBody>
          <a:bodyPr/>
          <a:lstStyle>
            <a:lvl1pPr>
              <a:defRPr>
                <a:solidFill>
                  <a:schemeClr val="tx1"/>
                </a:solidFill>
                <a:effectLst/>
              </a:defRPr>
            </a:lvl1pPr>
          </a:lstStyle>
          <a:p>
            <a:fld id="{CC057153-B650-4DEB-B370-79DDCFDCE934}" type="slidenum">
              <a:rPr lang="en-US" smtClean="0"/>
              <a:pPr/>
              <a:t>‹#›</a:t>
            </a:fld>
            <a:endParaRPr lang="en-US" dirty="0"/>
          </a:p>
        </p:txBody>
      </p:sp>
      <p:sp>
        <p:nvSpPr>
          <p:cNvPr id="9" name="Content Placeholder 7">
            <a:extLst>
              <a:ext uri="{FF2B5EF4-FFF2-40B4-BE49-F238E27FC236}">
                <a16:creationId xmlns:a16="http://schemas.microsoft.com/office/drawing/2014/main" id="{3FB30328-57E8-EA3D-F9A4-154570AE3DF0}"/>
              </a:ext>
            </a:extLst>
          </p:cNvPr>
          <p:cNvSpPr>
            <a:spLocks noGrp="1"/>
          </p:cNvSpPr>
          <p:nvPr>
            <p:ph sz="quarter" idx="14"/>
          </p:nvPr>
        </p:nvSpPr>
        <p:spPr>
          <a:xfrm>
            <a:off x="612775" y="2068714"/>
            <a:ext cx="4494063" cy="41569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0">
            <a:extLst>
              <a:ext uri="{FF2B5EF4-FFF2-40B4-BE49-F238E27FC236}">
                <a16:creationId xmlns:a16="http://schemas.microsoft.com/office/drawing/2014/main" id="{39DAEF4D-3959-2C17-59C0-0C51806BBED5}"/>
              </a:ext>
            </a:extLst>
          </p:cNvPr>
          <p:cNvSpPr>
            <a:spLocks noGrp="1"/>
          </p:cNvSpPr>
          <p:nvPr>
            <p:ph type="pic" sz="quarter" idx="15" hasCustomPrompt="1"/>
          </p:nvPr>
        </p:nvSpPr>
        <p:spPr>
          <a:xfrm>
            <a:off x="5658928" y="0"/>
            <a:ext cx="6533072" cy="6858000"/>
          </a:xfrm>
          <a:prstGeom prst="rect">
            <a:avLst/>
          </a:prstGeom>
          <a:blipFill dpi="0" rotWithShape="1">
            <a:blip r:embed="rId2">
              <a:alphaModFix amt="60000"/>
            </a:blip>
            <a:srcRect/>
            <a:stretch>
              <a:fillRect l="-154" r="-154"/>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8812D87E-65D6-AA23-C2F1-6ACD679648B1}"/>
              </a:ext>
            </a:extLst>
          </p:cNvPr>
          <p:cNvCxnSpPr>
            <a:cxnSpLocks/>
          </p:cNvCxnSpPr>
          <p:nvPr userDrawn="1"/>
        </p:nvCxnSpPr>
        <p:spPr>
          <a:xfrm>
            <a:off x="431800" y="164150"/>
            <a:ext cx="52138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C1A446-6BAE-22CC-E376-C7034DBFDE71}"/>
              </a:ext>
            </a:extLst>
          </p:cNvPr>
          <p:cNvCxnSpPr>
            <a:cxnSpLocks/>
          </p:cNvCxnSpPr>
          <p:nvPr userDrawn="1"/>
        </p:nvCxnSpPr>
        <p:spPr>
          <a:xfrm>
            <a:off x="5656309" y="372"/>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047466-B04C-40AF-946A-45572220C73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48679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7">
    <p:bg>
      <p:bgRef idx="1001">
        <a:schemeClr val="bg1"/>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496FAE0-B42A-699E-0194-1D9B07385D83}"/>
              </a:ext>
            </a:extLst>
          </p:cNvPr>
          <p:cNvSpPr>
            <a:spLocks noGrp="1"/>
          </p:cNvSpPr>
          <p:nvPr>
            <p:ph type="title"/>
          </p:nvPr>
        </p:nvSpPr>
        <p:spPr>
          <a:xfrm>
            <a:off x="8212663" y="634999"/>
            <a:ext cx="3363514" cy="1667226"/>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7304" y="2231454"/>
            <a:ext cx="4564376" cy="42976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4" y="5260879"/>
            <a:ext cx="1494473" cy="429768"/>
          </a:xfrm>
        </p:spPr>
        <p:txBody>
          <a:bodyPr/>
          <a:lstStyle>
            <a:lvl1pPr>
              <a:defRPr>
                <a:solidFill>
                  <a:schemeClr val="tx1"/>
                </a:solidFill>
                <a:effectLst/>
              </a:defRPr>
            </a:lvl1pPr>
          </a:lstStyle>
          <a:p>
            <a:fld id="{C35D9022-AF13-914E-AAF5-06802DCD2AF1}" type="datetime1">
              <a:rPr lang="en-US" smtClean="0"/>
              <a:t>9/17/2025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3" name="Picture Placeholder 10">
            <a:extLst>
              <a:ext uri="{FF2B5EF4-FFF2-40B4-BE49-F238E27FC236}">
                <a16:creationId xmlns:a16="http://schemas.microsoft.com/office/drawing/2014/main" id="{2CCC32EC-CCE1-D04B-E748-1BE84D20874B}"/>
              </a:ext>
            </a:extLst>
          </p:cNvPr>
          <p:cNvSpPr>
            <a:spLocks noGrp="1"/>
          </p:cNvSpPr>
          <p:nvPr>
            <p:ph type="pic" sz="quarter" idx="14" hasCustomPrompt="1"/>
          </p:nvPr>
        </p:nvSpPr>
        <p:spPr>
          <a:xfrm>
            <a:off x="597134" y="0"/>
            <a:ext cx="6987010"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4" name="Content Placeholder 7">
            <a:extLst>
              <a:ext uri="{FF2B5EF4-FFF2-40B4-BE49-F238E27FC236}">
                <a16:creationId xmlns:a16="http://schemas.microsoft.com/office/drawing/2014/main" id="{8B608AF4-46F5-990E-C133-313D6B22C312}"/>
              </a:ext>
            </a:extLst>
          </p:cNvPr>
          <p:cNvSpPr>
            <a:spLocks noGrp="1"/>
          </p:cNvSpPr>
          <p:nvPr>
            <p:ph sz="quarter" idx="15"/>
          </p:nvPr>
        </p:nvSpPr>
        <p:spPr>
          <a:xfrm>
            <a:off x="8212790" y="2450529"/>
            <a:ext cx="3363513" cy="385464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8B378FF-8198-DC37-BA5B-473DEDD75988}"/>
              </a:ext>
            </a:extLst>
          </p:cNvPr>
          <p:cNvCxnSpPr>
            <a:cxnSpLocks/>
          </p:cNvCxnSpPr>
          <p:nvPr userDrawn="1"/>
        </p:nvCxnSpPr>
        <p:spPr>
          <a:xfrm>
            <a:off x="7584144" y="164150"/>
            <a:ext cx="46078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E54E56D6-14F7-4AF8-BCF3-2B60F1174250}"/>
              </a:ext>
            </a:extLst>
          </p:cNvPr>
          <p:cNvCxnSpPr>
            <a:cxnSpLocks/>
          </p:cNvCxnSpPr>
          <p:nvPr userDrawn="1"/>
        </p:nvCxnSpPr>
        <p:spPr>
          <a:xfrm>
            <a:off x="758829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D24FBA-09F1-E77D-0C3E-A914CBD5F4F2}"/>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60861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8">
    <p:bg>
      <p:bgRef idx="1001">
        <a:schemeClr val="bg1"/>
      </p:bgRef>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73E7AA6-3E01-E0FE-40A6-864DFD88873B}"/>
              </a:ext>
            </a:extLst>
          </p:cNvPr>
          <p:cNvSpPr>
            <a:spLocks noGrp="1"/>
          </p:cNvSpPr>
          <p:nvPr>
            <p:ph type="title"/>
          </p:nvPr>
        </p:nvSpPr>
        <p:spPr>
          <a:xfrm>
            <a:off x="615697" y="634999"/>
            <a:ext cx="3363510" cy="1667226"/>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4711" y="2231455"/>
            <a:ext cx="4564377" cy="429768"/>
          </a:xfrm>
        </p:spPr>
        <p:txBody>
          <a:bodyPr/>
          <a:lstStyle>
            <a:lvl1pPr>
              <a:defRPr>
                <a:solidFill>
                  <a:schemeClr val="tx1"/>
                </a:solidFill>
                <a:effectLst/>
              </a:defRPr>
            </a:lvl1p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29760" y="5260879"/>
            <a:ext cx="1494474" cy="429768"/>
          </a:xfrm>
        </p:spPr>
        <p:txBody>
          <a:bodyPr/>
          <a:lstStyle/>
          <a:p>
            <a:fld id="{4D3895DF-CE00-4443-B506-04551A131964}" type="datetime1">
              <a:rPr lang="en-US" smtClean="0"/>
              <a:t>9/17/2025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2593" y="6492875"/>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
        <p:nvSpPr>
          <p:cNvPr id="14" name="Content Placeholder 7">
            <a:extLst>
              <a:ext uri="{FF2B5EF4-FFF2-40B4-BE49-F238E27FC236}">
                <a16:creationId xmlns:a16="http://schemas.microsoft.com/office/drawing/2014/main" id="{07C31AA0-00A0-8749-8CC5-95B234604803}"/>
              </a:ext>
            </a:extLst>
          </p:cNvPr>
          <p:cNvSpPr>
            <a:spLocks noGrp="1"/>
          </p:cNvSpPr>
          <p:nvPr>
            <p:ph sz="quarter" idx="14"/>
          </p:nvPr>
        </p:nvSpPr>
        <p:spPr>
          <a:xfrm>
            <a:off x="615824" y="2450529"/>
            <a:ext cx="3363513" cy="38148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0">
            <a:extLst>
              <a:ext uri="{FF2B5EF4-FFF2-40B4-BE49-F238E27FC236}">
                <a16:creationId xmlns:a16="http://schemas.microsoft.com/office/drawing/2014/main" id="{ABDC61D1-0D87-5A5A-4C73-5CAFD8889E02}"/>
              </a:ext>
            </a:extLst>
          </p:cNvPr>
          <p:cNvSpPr>
            <a:spLocks noGrp="1"/>
          </p:cNvSpPr>
          <p:nvPr>
            <p:ph type="pic" sz="quarter" idx="15" hasCustomPrompt="1"/>
          </p:nvPr>
        </p:nvSpPr>
        <p:spPr>
          <a:xfrm>
            <a:off x="4607856" y="0"/>
            <a:ext cx="7584144"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9" name="Straight Connector 8">
            <a:extLst>
              <a:ext uri="{FF2B5EF4-FFF2-40B4-BE49-F238E27FC236}">
                <a16:creationId xmlns:a16="http://schemas.microsoft.com/office/drawing/2014/main" id="{56838F21-75ED-E44B-42EB-FC7FE5E930B5}"/>
              </a:ext>
            </a:extLst>
          </p:cNvPr>
          <p:cNvCxnSpPr>
            <a:cxnSpLocks/>
          </p:cNvCxnSpPr>
          <p:nvPr userDrawn="1"/>
        </p:nvCxnSpPr>
        <p:spPr>
          <a:xfrm>
            <a:off x="431800" y="164150"/>
            <a:ext cx="41628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F9AEDF6-9814-FD08-73EB-63D58BF776EA}"/>
              </a:ext>
            </a:extLst>
          </p:cNvPr>
          <p:cNvCxnSpPr>
            <a:cxnSpLocks/>
          </p:cNvCxnSpPr>
          <p:nvPr userDrawn="1"/>
        </p:nvCxnSpPr>
        <p:spPr>
          <a:xfrm>
            <a:off x="460189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A8CA044-325A-12D3-37BC-BDCEBBC342C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99995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9">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EDD9488-FAAC-3468-EC84-62DCAA385014}"/>
              </a:ext>
            </a:extLst>
          </p:cNvPr>
          <p:cNvSpPr>
            <a:spLocks noGrp="1"/>
          </p:cNvSpPr>
          <p:nvPr>
            <p:ph type="title"/>
          </p:nvPr>
        </p:nvSpPr>
        <p:spPr>
          <a:xfrm>
            <a:off x="8888061" y="634999"/>
            <a:ext cx="2699254" cy="2214453"/>
          </a:xfrm>
        </p:spPr>
        <p:txBody>
          <a:bodyPr anchor="t"/>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rot="16200000">
            <a:off x="-2067301" y="2231454"/>
            <a:ext cx="4564376" cy="429768"/>
          </a:xfrm>
        </p:spPr>
        <p:txBody>
          <a:bodyPr/>
          <a:lstStyle/>
          <a:p>
            <a:r>
              <a:rPr lang="en-US" dirty="0"/>
              <a:t>SAMPLE FOOTER TEXT</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rot="16200000">
            <a:off x="-532352" y="5260879"/>
            <a:ext cx="1494475" cy="429768"/>
          </a:xfrm>
        </p:spPr>
        <p:txBody>
          <a:bodyPr/>
          <a:lstStyle/>
          <a:p>
            <a:fld id="{E242787B-6DCB-1542-A351-2D27DB5C9EB5}" type="datetime1">
              <a:rPr lang="en-US" smtClean="0"/>
              <a:t>9/17/2025</a:t>
            </a:fld>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2" y="6492513"/>
            <a:ext cx="429207" cy="365125"/>
          </a:xfrm>
        </p:spPr>
        <p:txBody>
          <a:bodyPr/>
          <a:lstStyle/>
          <a:p>
            <a:fld id="{CC057153-B650-4DEB-B370-79DDCFDCE934}" type="slidenum">
              <a:rPr lang="en-US" smtClean="0"/>
              <a:t>‹#›</a:t>
            </a:fld>
            <a:endParaRPr lang="en-US" dirty="0"/>
          </a:p>
        </p:txBody>
      </p:sp>
      <p:sp>
        <p:nvSpPr>
          <p:cNvPr id="13" name="Picture Placeholder 9">
            <a:extLst>
              <a:ext uri="{FF2B5EF4-FFF2-40B4-BE49-F238E27FC236}">
                <a16:creationId xmlns:a16="http://schemas.microsoft.com/office/drawing/2014/main" id="{9785BB1B-C644-BA77-7DDD-02B6EA405BF6}"/>
              </a:ext>
            </a:extLst>
          </p:cNvPr>
          <p:cNvSpPr>
            <a:spLocks noGrp="1"/>
          </p:cNvSpPr>
          <p:nvPr>
            <p:ph type="pic" sz="quarter" idx="18" hasCustomPrompt="1"/>
          </p:nvPr>
        </p:nvSpPr>
        <p:spPr>
          <a:xfrm>
            <a:off x="604685" y="0"/>
            <a:ext cx="764495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14" name="Content Placeholder 7">
            <a:extLst>
              <a:ext uri="{FF2B5EF4-FFF2-40B4-BE49-F238E27FC236}">
                <a16:creationId xmlns:a16="http://schemas.microsoft.com/office/drawing/2014/main" id="{8E56834F-CC6F-AB0D-0C2D-D32A96F77227}"/>
              </a:ext>
            </a:extLst>
          </p:cNvPr>
          <p:cNvSpPr>
            <a:spLocks noGrp="1"/>
          </p:cNvSpPr>
          <p:nvPr>
            <p:ph sz="quarter" idx="14"/>
          </p:nvPr>
        </p:nvSpPr>
        <p:spPr>
          <a:xfrm>
            <a:off x="8889055" y="3011335"/>
            <a:ext cx="2693346" cy="3211666"/>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8F9841FB-35AF-1919-0953-5642770662AC}"/>
              </a:ext>
            </a:extLst>
          </p:cNvPr>
          <p:cNvCxnSpPr>
            <a:cxnSpLocks/>
          </p:cNvCxnSpPr>
          <p:nvPr userDrawn="1"/>
        </p:nvCxnSpPr>
        <p:spPr>
          <a:xfrm>
            <a:off x="8259492" y="164150"/>
            <a:ext cx="39325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58AE5DC-7AFC-CD99-8A67-46A580A7DEFE}"/>
              </a:ext>
            </a:extLst>
          </p:cNvPr>
          <p:cNvCxnSpPr>
            <a:cxnSpLocks/>
          </p:cNvCxnSpPr>
          <p:nvPr userDrawn="1"/>
        </p:nvCxnSpPr>
        <p:spPr>
          <a:xfrm>
            <a:off x="825949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1BA6662-88AA-A191-B6D5-4B6DF99C8B16}"/>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90462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10">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0D1278-B5CC-BDBD-8FA3-679C676A536D}"/>
              </a:ext>
            </a:extLst>
          </p:cNvPr>
          <p:cNvSpPr>
            <a:spLocks noGrp="1"/>
          </p:cNvSpPr>
          <p:nvPr>
            <p:ph type="title"/>
          </p:nvPr>
        </p:nvSpPr>
        <p:spPr>
          <a:xfrm>
            <a:off x="615697" y="634999"/>
            <a:ext cx="2699254" cy="2214453"/>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2638" y="2236683"/>
            <a:ext cx="4553921" cy="429768"/>
          </a:xfrm>
        </p:spPr>
        <p:txBody>
          <a:bodyPr/>
          <a:lstStyle>
            <a:lvl1pPr>
              <a:defRPr>
                <a:solidFill>
                  <a:schemeClr val="tx1"/>
                </a:solidFill>
                <a:effectLst/>
              </a:defRPr>
            </a:lvl1p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4" y="5260880"/>
            <a:ext cx="1494476" cy="429768"/>
          </a:xfrm>
        </p:spPr>
        <p:txBody>
          <a:bodyPr/>
          <a:lstStyle/>
          <a:p>
            <a:fld id="{B71CD34A-E620-234C-80E5-E81441778490}" type="datetime1">
              <a:rPr lang="en-US" smtClean="0"/>
              <a:t>9/17/2025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0" y="6492875"/>
            <a:ext cx="429207" cy="365125"/>
          </a:xfrm>
        </p:spPr>
        <p:txBody>
          <a:bodyPr/>
          <a:lstStyle>
            <a:lvl1pPr>
              <a:defRPr>
                <a:solidFill>
                  <a:schemeClr val="tx1"/>
                </a:solidFill>
                <a:effectLst/>
              </a:defRPr>
            </a:lvl1pPr>
          </a:lstStyle>
          <a:p>
            <a:fld id="{CC057153-B650-4DEB-B370-79DDCFDCE934}" type="slidenum">
              <a:rPr lang="en-US" smtClean="0"/>
              <a:pPr/>
              <a:t>‹#›</a:t>
            </a:fld>
            <a:endParaRPr lang="en-US" dirty="0"/>
          </a:p>
        </p:txBody>
      </p:sp>
      <p:sp>
        <p:nvSpPr>
          <p:cNvPr id="13" name="Content Placeholder 7">
            <a:extLst>
              <a:ext uri="{FF2B5EF4-FFF2-40B4-BE49-F238E27FC236}">
                <a16:creationId xmlns:a16="http://schemas.microsoft.com/office/drawing/2014/main" id="{4C1D2059-BF06-D57F-DC08-4CF8A0E3616D}"/>
              </a:ext>
            </a:extLst>
          </p:cNvPr>
          <p:cNvSpPr>
            <a:spLocks noGrp="1"/>
          </p:cNvSpPr>
          <p:nvPr>
            <p:ph sz="quarter" idx="14"/>
          </p:nvPr>
        </p:nvSpPr>
        <p:spPr>
          <a:xfrm>
            <a:off x="616691" y="3011335"/>
            <a:ext cx="2693346" cy="3211666"/>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9">
            <a:extLst>
              <a:ext uri="{FF2B5EF4-FFF2-40B4-BE49-F238E27FC236}">
                <a16:creationId xmlns:a16="http://schemas.microsoft.com/office/drawing/2014/main" id="{FF55FC92-13DA-DA43-D4EE-90F1CFCD3002}"/>
              </a:ext>
            </a:extLst>
          </p:cNvPr>
          <p:cNvSpPr>
            <a:spLocks noGrp="1"/>
          </p:cNvSpPr>
          <p:nvPr>
            <p:ph type="pic" sz="quarter" idx="15" hasCustomPrompt="1"/>
          </p:nvPr>
        </p:nvSpPr>
        <p:spPr>
          <a:xfrm>
            <a:off x="3865677"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9C4DF952-8FA0-48F5-F7EF-53D541404A33}"/>
              </a:ext>
            </a:extLst>
          </p:cNvPr>
          <p:cNvCxnSpPr>
            <a:cxnSpLocks/>
          </p:cNvCxnSpPr>
          <p:nvPr userDrawn="1"/>
        </p:nvCxnSpPr>
        <p:spPr>
          <a:xfrm>
            <a:off x="431800" y="164150"/>
            <a:ext cx="3420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96E75C3-3D50-62F4-97A1-08D85ABC212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D9DCC5-4A76-A29C-BDAD-62E571E6267E}"/>
              </a:ext>
            </a:extLst>
          </p:cNvPr>
          <p:cNvCxnSpPr>
            <a:cxnSpLocks/>
          </p:cNvCxnSpPr>
          <p:nvPr userDrawn="1"/>
        </p:nvCxnSpPr>
        <p:spPr>
          <a:xfrm>
            <a:off x="386152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19364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1">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C775AC-06F6-654A-B451-BF23AC7E4EB9}"/>
              </a:ext>
            </a:extLst>
          </p:cNvPr>
          <p:cNvSpPr>
            <a:spLocks noGrp="1"/>
          </p:cNvSpPr>
          <p:nvPr>
            <p:ph type="title"/>
          </p:nvPr>
        </p:nvSpPr>
        <p:spPr>
          <a:xfrm>
            <a:off x="612646" y="5012268"/>
            <a:ext cx="4019522" cy="1127275"/>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67302" y="2231455"/>
            <a:ext cx="4564377" cy="42976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2351" y="5260879"/>
            <a:ext cx="1494474" cy="429768"/>
          </a:xfrm>
        </p:spPr>
        <p:txBody>
          <a:bodyPr/>
          <a:lstStyle>
            <a:lvl1pPr>
              <a:defRPr>
                <a:solidFill>
                  <a:schemeClr val="tx1"/>
                </a:solidFill>
                <a:effectLst/>
              </a:defRPr>
            </a:lvl1pPr>
          </a:lstStyle>
          <a:p>
            <a:fld id="{E18AFC1E-5CDA-EE42-95A5-C2F245BB2156}" type="datetime1">
              <a:rPr lang="en-US" smtClean="0"/>
              <a:t>9/17/2025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2" y="6492513"/>
            <a:ext cx="429207" cy="365125"/>
          </a:xfrm>
        </p:spPr>
        <p:txBody>
          <a:bodyPr/>
          <a:lstStyle/>
          <a:p>
            <a:fld id="{CC057153-B650-4DEB-B370-79DDCFDCE934}" type="slidenum">
              <a:rPr lang="en-US" smtClean="0"/>
              <a:t>‹#›</a:t>
            </a:fld>
            <a:endParaRPr lang="en-US" dirty="0"/>
          </a:p>
        </p:txBody>
      </p:sp>
      <p:sp>
        <p:nvSpPr>
          <p:cNvPr id="12" name="Picture Placeholder 10">
            <a:extLst>
              <a:ext uri="{FF2B5EF4-FFF2-40B4-BE49-F238E27FC236}">
                <a16:creationId xmlns:a16="http://schemas.microsoft.com/office/drawing/2014/main" id="{13020A22-5D19-D344-F727-D4D20AA1FB7F}"/>
              </a:ext>
            </a:extLst>
          </p:cNvPr>
          <p:cNvSpPr>
            <a:spLocks noGrp="1"/>
          </p:cNvSpPr>
          <p:nvPr>
            <p:ph type="pic" sz="quarter" idx="14" hasCustomPrompt="1"/>
          </p:nvPr>
        </p:nvSpPr>
        <p:spPr>
          <a:xfrm>
            <a:off x="598303" y="0"/>
            <a:ext cx="11593695" cy="4635132"/>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3" name="Content Placeholder 7">
            <a:extLst>
              <a:ext uri="{FF2B5EF4-FFF2-40B4-BE49-F238E27FC236}">
                <a16:creationId xmlns:a16="http://schemas.microsoft.com/office/drawing/2014/main" id="{FB7ED5EB-305D-576F-1A1C-06E6B2A0F31B}"/>
              </a:ext>
            </a:extLst>
          </p:cNvPr>
          <p:cNvSpPr>
            <a:spLocks noGrp="1"/>
          </p:cNvSpPr>
          <p:nvPr>
            <p:ph sz="quarter" idx="15"/>
          </p:nvPr>
        </p:nvSpPr>
        <p:spPr>
          <a:xfrm>
            <a:off x="5156009" y="5012267"/>
            <a:ext cx="6426391" cy="1241576"/>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36A42A28-5C2F-9093-B5D9-C2651F290DFF}"/>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85142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2">
    <p:bg>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1425E99-2E4D-268B-5E93-5F4B4D25A22A}"/>
              </a:ext>
            </a:extLst>
          </p:cNvPr>
          <p:cNvSpPr>
            <a:spLocks noGrp="1"/>
          </p:cNvSpPr>
          <p:nvPr>
            <p:ph type="title"/>
          </p:nvPr>
        </p:nvSpPr>
        <p:spPr>
          <a:xfrm>
            <a:off x="612646" y="3880757"/>
            <a:ext cx="3044954" cy="2245126"/>
          </a:xfrm>
        </p:spPr>
        <p:txBody>
          <a:bodyPr anchor="t">
            <a:norm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E626BD0-BD46-934B-ADDF-CF3299725EE4}" type="datetime1">
              <a:rPr lang="en-US" smtClean="0"/>
              <a:t>9/17/2025</a:t>
            </a:fld>
            <a:endParaRPr lang="en-US" dirty="0"/>
          </a:p>
        </p:txBody>
      </p:sp>
      <p:sp>
        <p:nvSpPr>
          <p:cNvPr id="9" name="Picture Placeholder 10">
            <a:extLst>
              <a:ext uri="{FF2B5EF4-FFF2-40B4-BE49-F238E27FC236}">
                <a16:creationId xmlns:a16="http://schemas.microsoft.com/office/drawing/2014/main" id="{9FDEF7EB-1801-E3D3-0EB3-A17D6AD2341A}"/>
              </a:ext>
            </a:extLst>
          </p:cNvPr>
          <p:cNvSpPr>
            <a:spLocks noGrp="1"/>
          </p:cNvSpPr>
          <p:nvPr>
            <p:ph type="pic" sz="quarter" idx="14" hasCustomPrompt="1"/>
          </p:nvPr>
        </p:nvSpPr>
        <p:spPr>
          <a:xfrm>
            <a:off x="612645" y="0"/>
            <a:ext cx="11579353" cy="3443331"/>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0" name="Content Placeholder 7">
            <a:extLst>
              <a:ext uri="{FF2B5EF4-FFF2-40B4-BE49-F238E27FC236}">
                <a16:creationId xmlns:a16="http://schemas.microsoft.com/office/drawing/2014/main" id="{81C221A2-8407-5746-E87B-3CEAD025CD3F}"/>
              </a:ext>
            </a:extLst>
          </p:cNvPr>
          <p:cNvSpPr>
            <a:spLocks noGrp="1"/>
          </p:cNvSpPr>
          <p:nvPr>
            <p:ph sz="quarter" idx="15"/>
          </p:nvPr>
        </p:nvSpPr>
        <p:spPr>
          <a:xfrm>
            <a:off x="4122370" y="3880757"/>
            <a:ext cx="7460029" cy="2443843"/>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4" name="Straight Connector 3">
            <a:extLst>
              <a:ext uri="{FF2B5EF4-FFF2-40B4-BE49-F238E27FC236}">
                <a16:creationId xmlns:a16="http://schemas.microsoft.com/office/drawing/2014/main" id="{AE7E7B67-A585-C4C0-BD50-861ED489B135}"/>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65993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3">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737DE76-E217-D796-38E2-BE156016BD58}"/>
              </a:ext>
            </a:extLst>
          </p:cNvPr>
          <p:cNvSpPr>
            <a:spLocks noGrp="1"/>
          </p:cNvSpPr>
          <p:nvPr>
            <p:ph type="title"/>
          </p:nvPr>
        </p:nvSpPr>
        <p:spPr>
          <a:xfrm>
            <a:off x="598328" y="634999"/>
            <a:ext cx="3021868" cy="1773540"/>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1EC6455-E06F-4448-8EA7-FF67E5DC7A22}" type="datetime1">
              <a:rPr lang="en-US" smtClean="0"/>
              <a:t>9/17/2025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0" name="Content Placeholder 7">
            <a:extLst>
              <a:ext uri="{FF2B5EF4-FFF2-40B4-BE49-F238E27FC236}">
                <a16:creationId xmlns:a16="http://schemas.microsoft.com/office/drawing/2014/main" id="{38AE8B48-2473-88AA-21D0-3F9273AC0BDE}"/>
              </a:ext>
            </a:extLst>
          </p:cNvPr>
          <p:cNvSpPr>
            <a:spLocks noGrp="1"/>
          </p:cNvSpPr>
          <p:nvPr>
            <p:ph sz="quarter" idx="16"/>
          </p:nvPr>
        </p:nvSpPr>
        <p:spPr>
          <a:xfrm>
            <a:off x="4122370" y="634999"/>
            <a:ext cx="7460029" cy="2330455"/>
          </a:xfrm>
          <a:prstGeom prst="rect">
            <a:avLst/>
          </a:prstGeo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a:extLst>
              <a:ext uri="{FF2B5EF4-FFF2-40B4-BE49-F238E27FC236}">
                <a16:creationId xmlns:a16="http://schemas.microsoft.com/office/drawing/2014/main" id="{9CF2FA52-EFAF-6671-1458-CF597D619DA6}"/>
              </a:ext>
            </a:extLst>
          </p:cNvPr>
          <p:cNvSpPr>
            <a:spLocks noGrp="1"/>
          </p:cNvSpPr>
          <p:nvPr>
            <p:ph type="pic" sz="quarter" idx="15" hasCustomPrompt="1"/>
          </p:nvPr>
        </p:nvSpPr>
        <p:spPr>
          <a:xfrm>
            <a:off x="597745" y="3636524"/>
            <a:ext cx="11594254" cy="3221477"/>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cxnSp>
        <p:nvCxnSpPr>
          <p:cNvPr id="4" name="Straight Connector 3">
            <a:extLst>
              <a:ext uri="{FF2B5EF4-FFF2-40B4-BE49-F238E27FC236}">
                <a16:creationId xmlns:a16="http://schemas.microsoft.com/office/drawing/2014/main" id="{B4F2A9F8-8F3B-3616-48B8-F8DA72A7134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43837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543799" y="634990"/>
            <a:ext cx="4244009" cy="4227952"/>
          </a:xfrm>
        </p:spPr>
        <p:txBody>
          <a:bodyPr vert="horz" lIns="91440" tIns="45720" rIns="91440" bIns="45720" rtlCol="0" anchor="t">
            <a:normAutofit/>
          </a:bodyPr>
          <a:lstStyle>
            <a:lvl1pPr>
              <a:defRPr lang="en-US" sz="36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543799" y="5189329"/>
            <a:ext cx="3741886" cy="1033669"/>
          </a:xfrm>
          <a:prstGeom prst="rect">
            <a:avLst/>
          </a:prstGeom>
        </p:spPr>
        <p:txBody>
          <a:bodyPr vert="horz" lIns="91440" tIns="45720" rIns="91440" bIns="45720" rtlCol="0" anchor="b">
            <a:normAutofit/>
          </a:bodyPr>
          <a:lstStyle>
            <a:lvl1pPr marL="0" indent="0">
              <a:buNone/>
              <a:defRPr lang="en-US" sz="1400"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rot="16200000">
            <a:off x="-2067585" y="2231733"/>
            <a:ext cx="4564375" cy="429205"/>
          </a:xfrm>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rot="16200000">
            <a:off x="-532638" y="5261161"/>
            <a:ext cx="1494477" cy="429202"/>
          </a:xfrm>
        </p:spPr>
        <p:txBody>
          <a:bodyPr/>
          <a:lstStyle>
            <a:lvl1pPr>
              <a:defRPr>
                <a:solidFill>
                  <a:schemeClr val="tx1"/>
                </a:solidFill>
                <a:effectLst/>
              </a:defRPr>
            </a:lvl1pPr>
          </a:lstStyle>
          <a:p>
            <a:fld id="{6B7F706A-D109-3944-B52B-877BA50BC7DE}" type="datetime1">
              <a:rPr lang="en-US" smtClean="0"/>
              <a:t>9/17/2025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5" name="Picture Placeholder 13">
            <a:extLst>
              <a:ext uri="{FF2B5EF4-FFF2-40B4-BE49-F238E27FC236}">
                <a16:creationId xmlns:a16="http://schemas.microsoft.com/office/drawing/2014/main" id="{453992B1-FB53-5896-E556-2208A45F982B}"/>
              </a:ext>
            </a:extLst>
          </p:cNvPr>
          <p:cNvSpPr>
            <a:spLocks noGrp="1"/>
          </p:cNvSpPr>
          <p:nvPr>
            <p:ph type="pic" sz="quarter" idx="14" hasCustomPrompt="1"/>
          </p:nvPr>
        </p:nvSpPr>
        <p:spPr>
          <a:xfrm>
            <a:off x="597728" y="0"/>
            <a:ext cx="6488922" cy="6858000"/>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b="1" dirty="0">
                <a:effectLst/>
              </a:rPr>
              <a:t> </a:t>
            </a:r>
            <a:endParaRPr lang="en-US" dirty="0"/>
          </a:p>
        </p:txBody>
      </p:sp>
      <p:cxnSp>
        <p:nvCxnSpPr>
          <p:cNvPr id="8" name="Straight Connector 7">
            <a:extLst>
              <a:ext uri="{FF2B5EF4-FFF2-40B4-BE49-F238E27FC236}">
                <a16:creationId xmlns:a16="http://schemas.microsoft.com/office/drawing/2014/main" id="{39A94CD3-3183-0F04-2405-7D52239F28A0}"/>
              </a:ext>
            </a:extLst>
          </p:cNvPr>
          <p:cNvCxnSpPr>
            <a:cxnSpLocks/>
          </p:cNvCxnSpPr>
          <p:nvPr userDrawn="1"/>
        </p:nvCxnSpPr>
        <p:spPr>
          <a:xfrm>
            <a:off x="7254575" y="164150"/>
            <a:ext cx="4937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D7818A-B409-D3C7-1DEC-7919EC439E8E}"/>
              </a:ext>
            </a:extLst>
          </p:cNvPr>
          <p:cNvCxnSpPr>
            <a:cxnSpLocks/>
          </p:cNvCxnSpPr>
          <p:nvPr userDrawn="1"/>
        </p:nvCxnSpPr>
        <p:spPr>
          <a:xfrm>
            <a:off x="72545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C8901F-66EF-1A3E-9AE7-B0A426C81DF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1953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4">
    <p:bg>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056BFCD-3259-DDE7-5625-EE56190B8F62}"/>
              </a:ext>
            </a:extLst>
          </p:cNvPr>
          <p:cNvCxnSpPr>
            <a:cxnSpLocks/>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43FCD0E4-9CD1-93F8-08DF-3BFC834A3E76}"/>
              </a:ext>
            </a:extLst>
          </p:cNvPr>
          <p:cNvSpPr>
            <a:spLocks noGrp="1"/>
          </p:cNvSpPr>
          <p:nvPr>
            <p:ph type="title"/>
          </p:nvPr>
        </p:nvSpPr>
        <p:spPr>
          <a:xfrm>
            <a:off x="612647" y="638736"/>
            <a:ext cx="10969753" cy="932688"/>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rot="16200000">
            <a:off x="-2073146" y="2231455"/>
            <a:ext cx="4564377" cy="429768"/>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16200000">
            <a:off x="-538191" y="5260876"/>
            <a:ext cx="1494468" cy="429768"/>
          </a:xfrm>
        </p:spPr>
        <p:txBody>
          <a:bodyPr/>
          <a:lstStyle/>
          <a:p>
            <a:fld id="{24773200-F230-534A-AA8E-3237E1017D06}" type="datetime1">
              <a:rPr lang="en-US" smtClean="0"/>
              <a:t>9/17/2025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5842" y="6492874"/>
            <a:ext cx="429207" cy="365125"/>
          </a:xfrm>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2C378E9B-0BD2-F103-F591-68E71F4480ED}"/>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A94BBE19-E3B2-673A-37AB-2329CE36DA87}"/>
              </a:ext>
            </a:extLst>
          </p:cNvPr>
          <p:cNvSpPr>
            <a:spLocks noGrp="1"/>
          </p:cNvSpPr>
          <p:nvPr>
            <p:ph sz="quarter" idx="14"/>
          </p:nvPr>
        </p:nvSpPr>
        <p:spPr>
          <a:xfrm>
            <a:off x="612648" y="1713653"/>
            <a:ext cx="4485564" cy="46923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19D386B7-EEFC-D00F-7761-B261459996D2}"/>
              </a:ext>
            </a:extLst>
          </p:cNvPr>
          <p:cNvSpPr>
            <a:spLocks noGrp="1"/>
          </p:cNvSpPr>
          <p:nvPr>
            <p:ph type="pic" sz="quarter" idx="13" hasCustomPrompt="1"/>
          </p:nvPr>
        </p:nvSpPr>
        <p:spPr>
          <a:xfrm>
            <a:off x="5658927" y="1713653"/>
            <a:ext cx="6533071" cy="5144347"/>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Tree>
    <p:extLst>
      <p:ext uri="{BB962C8B-B14F-4D97-AF65-F5344CB8AC3E}">
        <p14:creationId xmlns:p14="http://schemas.microsoft.com/office/powerpoint/2010/main" val="160276246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5">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4F82DAF-8C88-BCF8-3DCD-BA0110CC6BB2}"/>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9AA955E6-9DAE-AA3C-BB38-0AC671A4095A}"/>
              </a:ext>
            </a:extLst>
          </p:cNvPr>
          <p:cNvSpPr>
            <a:spLocks noGrp="1"/>
          </p:cNvSpPr>
          <p:nvPr>
            <p:ph type="title"/>
          </p:nvPr>
        </p:nvSpPr>
        <p:spPr>
          <a:xfrm>
            <a:off x="612647" y="634999"/>
            <a:ext cx="10969753" cy="932688"/>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96C85C2-F25E-3944-B64A-31ACAD72BA40}" type="datetime1">
              <a:rPr lang="en-US" smtClean="0"/>
              <a:t>9/17/2025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271A0C8E-B9F0-C8A0-7A87-A97B78C1C482}"/>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7">
            <a:extLst>
              <a:ext uri="{FF2B5EF4-FFF2-40B4-BE49-F238E27FC236}">
                <a16:creationId xmlns:a16="http://schemas.microsoft.com/office/drawing/2014/main" id="{4025B090-9FA9-0FC5-EA6A-9BA0F54A4064}"/>
              </a:ext>
            </a:extLst>
          </p:cNvPr>
          <p:cNvSpPr>
            <a:spLocks noGrp="1"/>
          </p:cNvSpPr>
          <p:nvPr>
            <p:ph sz="quarter" idx="14"/>
          </p:nvPr>
        </p:nvSpPr>
        <p:spPr>
          <a:xfrm>
            <a:off x="612647" y="1912398"/>
            <a:ext cx="4637269" cy="422505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5">
            <a:extLst>
              <a:ext uri="{FF2B5EF4-FFF2-40B4-BE49-F238E27FC236}">
                <a16:creationId xmlns:a16="http://schemas.microsoft.com/office/drawing/2014/main" id="{7DCDC1A0-A2FE-AF32-199F-D7E415F47574}"/>
              </a:ext>
            </a:extLst>
          </p:cNvPr>
          <p:cNvSpPr>
            <a:spLocks noGrp="1"/>
          </p:cNvSpPr>
          <p:nvPr>
            <p:ph type="pic" sz="quarter" idx="13" hasCustomPrompt="1"/>
          </p:nvPr>
        </p:nvSpPr>
        <p:spPr>
          <a:xfrm>
            <a:off x="5737861" y="1929756"/>
            <a:ext cx="5741992" cy="4207696"/>
          </a:xfrm>
          <a:custGeom>
            <a:avLst/>
            <a:gdLst>
              <a:gd name="connsiteX0" fmla="*/ 0 w 5560101"/>
              <a:gd name="connsiteY0" fmla="*/ 0 h 4074407"/>
              <a:gd name="connsiteX1" fmla="*/ 5560101 w 5560101"/>
              <a:gd name="connsiteY1" fmla="*/ 0 h 4074407"/>
              <a:gd name="connsiteX2" fmla="*/ 5560101 w 5560101"/>
              <a:gd name="connsiteY2" fmla="*/ 4074407 h 4074407"/>
              <a:gd name="connsiteX3" fmla="*/ 0 w 5560101"/>
              <a:gd name="connsiteY3" fmla="*/ 4074407 h 4074407"/>
            </a:gdLst>
            <a:ahLst/>
            <a:cxnLst>
              <a:cxn ang="0">
                <a:pos x="connsiteX0" y="connsiteY0"/>
              </a:cxn>
              <a:cxn ang="0">
                <a:pos x="connsiteX1" y="connsiteY1"/>
              </a:cxn>
              <a:cxn ang="0">
                <a:pos x="connsiteX2" y="connsiteY2"/>
              </a:cxn>
              <a:cxn ang="0">
                <a:pos x="connsiteX3" y="connsiteY3"/>
              </a:cxn>
            </a:cxnLst>
            <a:rect l="l" t="t" r="r" b="b"/>
            <a:pathLst>
              <a:path w="5560101" h="4074407">
                <a:moveTo>
                  <a:pt x="0" y="0"/>
                </a:moveTo>
                <a:lnTo>
                  <a:pt x="5560101" y="0"/>
                </a:lnTo>
                <a:lnTo>
                  <a:pt x="5560101" y="4074407"/>
                </a:lnTo>
                <a:lnTo>
                  <a:pt x="0" y="4074407"/>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Tree>
    <p:extLst>
      <p:ext uri="{BB962C8B-B14F-4D97-AF65-F5344CB8AC3E}">
        <p14:creationId xmlns:p14="http://schemas.microsoft.com/office/powerpoint/2010/main" val="646399008"/>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6">
    <p:bg>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29A9DDD-8FD5-2897-8DC9-1CEC88541C50}"/>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D3FF54FB-A206-6CBA-CEBE-32EE19C37BC1}"/>
              </a:ext>
            </a:extLst>
          </p:cNvPr>
          <p:cNvSpPr>
            <a:spLocks noGrp="1"/>
          </p:cNvSpPr>
          <p:nvPr>
            <p:ph type="title"/>
          </p:nvPr>
        </p:nvSpPr>
        <p:spPr>
          <a:xfrm>
            <a:off x="612647" y="634999"/>
            <a:ext cx="10969753" cy="932688"/>
          </a:xfrm>
        </p:spPr>
        <p:txBody>
          <a:bodyPr anchor="t"/>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F3A96B8-82E0-6B4D-B0A8-9A4BCDF0FD2C}" type="datetime1">
              <a:rPr lang="en-US" smtClean="0"/>
              <a:t>9/17/2025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02BC9BBD-1994-9D19-11C8-FD27039C6338}"/>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11">
            <a:extLst>
              <a:ext uri="{FF2B5EF4-FFF2-40B4-BE49-F238E27FC236}">
                <a16:creationId xmlns:a16="http://schemas.microsoft.com/office/drawing/2014/main" id="{FF925AEE-0C06-4F24-B6E3-73484A4008DC}"/>
              </a:ext>
            </a:extLst>
          </p:cNvPr>
          <p:cNvSpPr>
            <a:spLocks noGrp="1"/>
          </p:cNvSpPr>
          <p:nvPr>
            <p:ph type="pic" sz="quarter" idx="13" hasCustomPrompt="1"/>
          </p:nvPr>
        </p:nvSpPr>
        <p:spPr>
          <a:xfrm>
            <a:off x="609601" y="1713653"/>
            <a:ext cx="5860862" cy="5144347"/>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
        <p:nvSpPr>
          <p:cNvPr id="12" name="Content Placeholder 7">
            <a:extLst>
              <a:ext uri="{FF2B5EF4-FFF2-40B4-BE49-F238E27FC236}">
                <a16:creationId xmlns:a16="http://schemas.microsoft.com/office/drawing/2014/main" id="{422BCA1B-3481-37CE-708A-4CA6ACFAF7DA}"/>
              </a:ext>
            </a:extLst>
          </p:cNvPr>
          <p:cNvSpPr>
            <a:spLocks noGrp="1"/>
          </p:cNvSpPr>
          <p:nvPr>
            <p:ph sz="quarter" idx="14"/>
          </p:nvPr>
        </p:nvSpPr>
        <p:spPr>
          <a:xfrm>
            <a:off x="7103255" y="1704847"/>
            <a:ext cx="4479145" cy="46923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9495782"/>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7">
    <p:bg>
      <p:bgRef idx="1001">
        <a:schemeClr val="bg1"/>
      </p:bgRef>
    </p:bg>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58A9F406-2B0C-9EC1-691A-81EC3B412DA5}"/>
              </a:ext>
            </a:extLst>
          </p:cNvPr>
          <p:cNvSpPr>
            <a:spLocks noGrp="1"/>
          </p:cNvSpPr>
          <p:nvPr>
            <p:ph type="pic" sz="quarter" idx="13" hasCustomPrompt="1"/>
          </p:nvPr>
        </p:nvSpPr>
        <p:spPr>
          <a:xfrm>
            <a:off x="609600" y="2173849"/>
            <a:ext cx="4675632" cy="4049141"/>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4" name="Straight Connector 3">
            <a:extLst>
              <a:ext uri="{FF2B5EF4-FFF2-40B4-BE49-F238E27FC236}">
                <a16:creationId xmlns:a16="http://schemas.microsoft.com/office/drawing/2014/main" id="{DE681CC6-0816-FBB5-F117-CE232D15B0DE}"/>
              </a:ext>
            </a:extLst>
          </p:cNvPr>
          <p:cNvCxnSpPr>
            <a:cxnSpLocks/>
          </p:cNvCxnSpPr>
          <p:nvPr userDrawn="1"/>
        </p:nvCxnSpPr>
        <p:spPr>
          <a:xfrm>
            <a:off x="5454396" y="164150"/>
            <a:ext cx="67376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DE88D5F-773F-4748-992A-5C3C29E76AD7}" type="datetime1">
              <a:rPr lang="en-US" smtClean="0"/>
              <a:t>9/17/2025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664B8C12-E10A-C714-D6A0-BA32E2C7271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58B50728-3383-EC9A-417E-37D92F1A79C5}"/>
              </a:ext>
            </a:extLst>
          </p:cNvPr>
          <p:cNvSpPr>
            <a:spLocks noGrp="1"/>
          </p:cNvSpPr>
          <p:nvPr>
            <p:ph type="title"/>
          </p:nvPr>
        </p:nvSpPr>
        <p:spPr>
          <a:xfrm>
            <a:off x="612647" y="634999"/>
            <a:ext cx="4672584" cy="1269482"/>
          </a:xfrm>
        </p:spPr>
        <p:txBody>
          <a:bodyPr anchor="t">
            <a:noAutofit/>
          </a:bodyPr>
          <a:lstStyle>
            <a:lvl1pPr>
              <a:defRPr sz="3600"/>
            </a:lvl1pPr>
          </a:lstStyle>
          <a:p>
            <a:r>
              <a:rPr lang="en-US"/>
              <a:t>Click to edit Master title style</a:t>
            </a:r>
            <a:endParaRPr lang="en-US" dirty="0"/>
          </a:p>
        </p:txBody>
      </p:sp>
      <p:sp>
        <p:nvSpPr>
          <p:cNvPr id="12" name="Content Placeholder 7">
            <a:extLst>
              <a:ext uri="{FF2B5EF4-FFF2-40B4-BE49-F238E27FC236}">
                <a16:creationId xmlns:a16="http://schemas.microsoft.com/office/drawing/2014/main" id="{A934C409-3B5B-B521-A990-18EF2CF0BCFC}"/>
              </a:ext>
            </a:extLst>
          </p:cNvPr>
          <p:cNvSpPr>
            <a:spLocks noGrp="1"/>
          </p:cNvSpPr>
          <p:nvPr>
            <p:ph sz="quarter" idx="14"/>
          </p:nvPr>
        </p:nvSpPr>
        <p:spPr>
          <a:xfrm>
            <a:off x="5905562" y="634999"/>
            <a:ext cx="5676838" cy="55879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 name="Straight Connector 1">
            <a:extLst>
              <a:ext uri="{FF2B5EF4-FFF2-40B4-BE49-F238E27FC236}">
                <a16:creationId xmlns:a16="http://schemas.microsoft.com/office/drawing/2014/main" id="{CFBAC7DD-4013-C579-09D4-3564365AACA7}"/>
              </a:ext>
            </a:extLst>
          </p:cNvPr>
          <p:cNvCxnSpPr>
            <a:cxnSpLocks/>
          </p:cNvCxnSpPr>
          <p:nvPr userDrawn="1"/>
        </p:nvCxnSpPr>
        <p:spPr>
          <a:xfrm>
            <a:off x="545439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25362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8">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E681CC6-0816-FBB5-F117-CE232D15B0DE}"/>
              </a:ext>
            </a:extLst>
          </p:cNvPr>
          <p:cNvCxnSpPr>
            <a:cxnSpLocks/>
          </p:cNvCxnSpPr>
          <p:nvPr userDrawn="1"/>
        </p:nvCxnSpPr>
        <p:spPr>
          <a:xfrm>
            <a:off x="4501602" y="164150"/>
            <a:ext cx="76903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A3D1319-A3E8-35B5-18BF-A7DAE36BE7FC}"/>
              </a:ext>
            </a:extLst>
          </p:cNvPr>
          <p:cNvSpPr>
            <a:spLocks noGrp="1"/>
          </p:cNvSpPr>
          <p:nvPr>
            <p:ph type="title"/>
          </p:nvPr>
        </p:nvSpPr>
        <p:spPr>
          <a:xfrm>
            <a:off x="612647" y="634999"/>
            <a:ext cx="3696859" cy="1316347"/>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D982C3F-36DC-0440-A19E-AA83413F223D}" type="datetime1">
              <a:rPr lang="en-US" smtClean="0"/>
              <a:t>9/17/2025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664B8C12-E10A-C714-D6A0-BA32E2C7271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Picture Placeholder 10">
            <a:extLst>
              <a:ext uri="{FF2B5EF4-FFF2-40B4-BE49-F238E27FC236}">
                <a16:creationId xmlns:a16="http://schemas.microsoft.com/office/drawing/2014/main" id="{402FC37C-195C-E78C-A1E2-030CF77CBA2A}"/>
              </a:ext>
            </a:extLst>
          </p:cNvPr>
          <p:cNvSpPr>
            <a:spLocks noGrp="1"/>
          </p:cNvSpPr>
          <p:nvPr>
            <p:ph type="pic" sz="quarter" idx="13" hasCustomPrompt="1"/>
          </p:nvPr>
        </p:nvSpPr>
        <p:spPr>
          <a:xfrm>
            <a:off x="612646" y="2295145"/>
            <a:ext cx="3696856" cy="3927488"/>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1" name="Content Placeholder 7">
            <a:extLst>
              <a:ext uri="{FF2B5EF4-FFF2-40B4-BE49-F238E27FC236}">
                <a16:creationId xmlns:a16="http://schemas.microsoft.com/office/drawing/2014/main" id="{2959E347-BAB4-7F1F-65EB-C586FE97DE1E}"/>
              </a:ext>
            </a:extLst>
          </p:cNvPr>
          <p:cNvSpPr>
            <a:spLocks noGrp="1"/>
          </p:cNvSpPr>
          <p:nvPr>
            <p:ph sz="quarter" idx="14"/>
          </p:nvPr>
        </p:nvSpPr>
        <p:spPr>
          <a:xfrm>
            <a:off x="4933150" y="647724"/>
            <a:ext cx="6644488" cy="55625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0C63D850-B761-4DEA-5C9B-DE6AC0E856D9}"/>
              </a:ext>
            </a:extLst>
          </p:cNvPr>
          <p:cNvCxnSpPr>
            <a:cxnSpLocks/>
          </p:cNvCxnSpPr>
          <p:nvPr userDrawn="1"/>
        </p:nvCxnSpPr>
        <p:spPr>
          <a:xfrm>
            <a:off x="45016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36716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208" y="634999"/>
            <a:ext cx="6159851" cy="5844227"/>
          </a:xfrm>
        </p:spPr>
        <p:txBody>
          <a:bodyPr anchor="b">
            <a:normAutofit/>
          </a:bodyPr>
          <a:lstStyle>
            <a:lvl1pPr>
              <a:defRPr sz="6000" b="0" i="0">
                <a:latin typeface="+mj-lt"/>
                <a:ea typeface="Dotum" panose="020B0600000101010101" pitchFamily="34" charset="-127"/>
                <a:cs typeface="Noto Sans Kannada Thin" panose="020B0202040504020204" pitchFamily="34" charset="0"/>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065403" y="-1"/>
            <a:ext cx="5131677" cy="6222999"/>
          </a:xfrm>
          <a:prstGeom prst="rect">
            <a:avLst/>
          </a:prstGeom>
          <a:blipFill dpi="0" rotWithShape="1">
            <a:blip r:embed="rId2">
              <a:alphaModFix amt="60000"/>
            </a:blip>
            <a:srcRect/>
            <a:stretch>
              <a:fillRect l="-686" t="2" b="-4120"/>
            </a:stretch>
          </a:blipFill>
        </p:spPr>
        <p:txBody>
          <a:bodyPr/>
          <a:lstStyle>
            <a:lvl1pPr marL="0" indent="0">
              <a:buNone/>
              <a:defRPr/>
            </a:lvl1pPr>
          </a:lstStyle>
          <a:p>
            <a:r>
              <a:rPr lang="en-US" dirty="0"/>
              <a:t> </a:t>
            </a:r>
          </a:p>
        </p:txBody>
      </p:sp>
      <p:cxnSp>
        <p:nvCxnSpPr>
          <p:cNvPr id="4" name="Straight Connector 3">
            <a:extLst>
              <a:ext uri="{FF2B5EF4-FFF2-40B4-BE49-F238E27FC236}">
                <a16:creationId xmlns:a16="http://schemas.microsoft.com/office/drawing/2014/main" id="{28FA8915-517E-32B2-6836-7A69DEF7C849}"/>
              </a:ext>
            </a:extLst>
          </p:cNvPr>
          <p:cNvCxnSpPr>
            <a:cxnSpLocks/>
          </p:cNvCxnSpPr>
          <p:nvPr userDrawn="1"/>
        </p:nvCxnSpPr>
        <p:spPr>
          <a:xfrm>
            <a:off x="706032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76B2467-9468-3DE8-CA1C-7B68F7ED9A67}"/>
              </a:ext>
            </a:extLst>
          </p:cNvPr>
          <p:cNvCxnSpPr>
            <a:cxnSpLocks/>
          </p:cNvCxnSpPr>
          <p:nvPr userDrawn="1"/>
        </p:nvCxnSpPr>
        <p:spPr>
          <a:xfrm>
            <a:off x="0" y="164150"/>
            <a:ext cx="70603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77414" y="6375748"/>
            <a:ext cx="4847572" cy="363255"/>
          </a:xfrm>
          <a:prstGeom prst="rect">
            <a:avLst/>
          </a:prstGeom>
        </p:spPr>
        <p:txBody>
          <a:bodyPr anchor="ctr">
            <a:normAutofit/>
          </a:bodyPr>
          <a:lstStyle>
            <a:lvl1pPr marL="0" indent="0">
              <a:buNone/>
              <a:defRPr sz="1400" b="0" i="0">
                <a:latin typeface="+mj-lt"/>
              </a:defRPr>
            </a:lvl1pPr>
            <a:lvl2pPr>
              <a:defRPr sz="1600" b="0" i="0">
                <a:latin typeface="Univers Light" panose="020B0403020202020204" pitchFamily="34" charset="0"/>
              </a:defRPr>
            </a:lvl2pPr>
            <a:lvl3pPr>
              <a:defRPr sz="1600" b="0" i="0">
                <a:latin typeface="Univers Light" panose="020B0403020202020204" pitchFamily="34" charset="0"/>
              </a:defRPr>
            </a:lvl3pPr>
            <a:lvl4pPr>
              <a:defRPr sz="1600" b="0" i="0">
                <a:latin typeface="Univers Light" panose="020B0403020202020204" pitchFamily="34" charset="0"/>
              </a:defRPr>
            </a:lvl4pPr>
            <a:lvl5pPr>
              <a:defRPr sz="1600" b="0" i="0">
                <a:latin typeface="Univers Light" panose="020B04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931049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bg2">
            <a:lumMod val="90000"/>
          </a:schemeClr>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113C676-72E3-B810-A6B9-DCE36B8778AC}"/>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5C83582-5E0E-E3D3-3C94-4ACFD9A1C718}"/>
              </a:ext>
            </a:extLst>
          </p:cNvPr>
          <p:cNvSpPr>
            <a:spLocks noGrp="1"/>
          </p:cNvSpPr>
          <p:nvPr>
            <p:ph type="title"/>
          </p:nvPr>
        </p:nvSpPr>
        <p:spPr>
          <a:xfrm>
            <a:off x="634030" y="5109709"/>
            <a:ext cx="10369296" cy="1207008"/>
          </a:xfrm>
        </p:spPr>
        <p:txBody>
          <a:bodyPr>
            <a:normAutofit/>
          </a:bodyPr>
          <a:lstStyle>
            <a:lvl1pPr>
              <a:defRPr sz="2400" cap="none" baseline="0"/>
            </a:lvl1pPr>
          </a:lstStyle>
          <a:p>
            <a:r>
              <a:rPr lang="en-US" dirty="0"/>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DF18D256-8D94-AD48-AC70-FA7FB4656784}" type="datetime1">
              <a:rPr lang="en-US" smtClean="0"/>
              <a:t>9/17/2025</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B088E26B-9247-68F3-E9B8-157E22E9714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EADDD523-89BD-4FD5-9443-E7DD58338829}"/>
              </a:ext>
            </a:extLst>
          </p:cNvPr>
          <p:cNvSpPr>
            <a:spLocks noGrp="1"/>
          </p:cNvSpPr>
          <p:nvPr>
            <p:ph sz="quarter" idx="14" hasCustomPrompt="1"/>
          </p:nvPr>
        </p:nvSpPr>
        <p:spPr>
          <a:xfrm>
            <a:off x="634030" y="1374953"/>
            <a:ext cx="11128248" cy="3447288"/>
          </a:xfrm>
        </p:spPr>
        <p:txBody>
          <a:bodyPr>
            <a:noAutofit/>
          </a:bodyPr>
          <a:lstStyle>
            <a:lvl1pPr marL="0" indent="0">
              <a:lnSpc>
                <a:spcPct val="90000"/>
              </a:lnSpc>
              <a:buNone/>
              <a:defRPr sz="30000"/>
            </a:lvl1pPr>
          </a:lstStyle>
          <a:p>
            <a:pPr lvl="0"/>
            <a:r>
              <a:rPr lang="en-US" dirty="0"/>
              <a:t>##%</a:t>
            </a:r>
          </a:p>
        </p:txBody>
      </p:sp>
    </p:spTree>
    <p:extLst>
      <p:ext uri="{BB962C8B-B14F-4D97-AF65-F5344CB8AC3E}">
        <p14:creationId xmlns:p14="http://schemas.microsoft.com/office/powerpoint/2010/main" val="112962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AF240C4-9480-994E-0BD5-BF7BE95F9F7B}"/>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B4A34DBE-5B8B-D933-E010-32D592317E81}"/>
              </a:ext>
            </a:extLst>
          </p:cNvPr>
          <p:cNvSpPr>
            <a:spLocks noGrp="1"/>
          </p:cNvSpPr>
          <p:nvPr>
            <p:ph type="title"/>
          </p:nvPr>
        </p:nvSpPr>
        <p:spPr>
          <a:xfrm>
            <a:off x="634030" y="5380383"/>
            <a:ext cx="6773934" cy="936333"/>
          </a:xfrm>
        </p:spPr>
        <p:txBody>
          <a:bodyPr anchor="b">
            <a:normAutofit/>
          </a:bodyPr>
          <a:lstStyle>
            <a:lvl1pPr>
              <a:defRPr sz="2400" cap="none" baseline="0"/>
            </a:lvl1pPr>
          </a:lstStyle>
          <a:p>
            <a:r>
              <a:rPr lang="en-US" dirty="0"/>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CBC99D08-11FA-9A4F-8AE4-C4979B640AA7}" type="datetime1">
              <a:rPr lang="en-US" smtClean="0"/>
              <a:t>9/17/2025</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6" name="Straight Connector 5">
            <a:extLst>
              <a:ext uri="{FF2B5EF4-FFF2-40B4-BE49-F238E27FC236}">
                <a16:creationId xmlns:a16="http://schemas.microsoft.com/office/drawing/2014/main" id="{63547AA0-CA68-609A-06D4-5F771838B5D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A2C14DB2-31D1-2A77-5862-79EC80A884B1}"/>
              </a:ext>
            </a:extLst>
          </p:cNvPr>
          <p:cNvSpPr>
            <a:spLocks noGrp="1"/>
          </p:cNvSpPr>
          <p:nvPr>
            <p:ph sz="quarter" idx="14" hasCustomPrompt="1"/>
          </p:nvPr>
        </p:nvSpPr>
        <p:spPr>
          <a:xfrm>
            <a:off x="634030" y="1374952"/>
            <a:ext cx="10367347" cy="3833147"/>
          </a:xfrm>
        </p:spPr>
        <p:txBody>
          <a:bodyPr>
            <a:noAutofit/>
          </a:bodyPr>
          <a:lstStyle>
            <a:lvl1pPr marL="0" indent="0">
              <a:lnSpc>
                <a:spcPct val="90000"/>
              </a:lnSpc>
              <a:buNone/>
              <a:defRPr sz="30000"/>
            </a:lvl1pPr>
          </a:lstStyle>
          <a:p>
            <a:pPr lvl="0"/>
            <a:r>
              <a:rPr lang="en-US" dirty="0"/>
              <a:t>##%</a:t>
            </a:r>
          </a:p>
        </p:txBody>
      </p:sp>
    </p:spTree>
    <p:extLst>
      <p:ext uri="{BB962C8B-B14F-4D97-AF65-F5344CB8AC3E}">
        <p14:creationId xmlns:p14="http://schemas.microsoft.com/office/powerpoint/2010/main" val="1865009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bg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B8C624E-4F6C-E890-10DF-FE279DA2597D}"/>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60774BD-35B4-BDFD-98B2-123D58FC6550}"/>
              </a:ext>
            </a:extLst>
          </p:cNvPr>
          <p:cNvSpPr>
            <a:spLocks noGrp="1"/>
          </p:cNvSpPr>
          <p:nvPr>
            <p:ph type="title"/>
          </p:nvPr>
        </p:nvSpPr>
        <p:spPr>
          <a:xfrm>
            <a:off x="634030" y="5109709"/>
            <a:ext cx="10367340" cy="1207008"/>
          </a:xfrm>
        </p:spPr>
        <p:txBody>
          <a:bodyPr>
            <a:normAutofit/>
          </a:bodyPr>
          <a:lstStyle>
            <a:lvl1pPr>
              <a:defRPr sz="2400" cap="none" baseline="0"/>
            </a:lvl1pPr>
          </a:lstStyle>
          <a:p>
            <a:r>
              <a:rPr lang="en-US"/>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A8AE8B27-11F7-194F-8BAB-D7C03BEEA90A}" type="datetime1">
              <a:rPr lang="en-US" smtClean="0"/>
              <a:t>9/17/2025</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5FD9BA66-49B9-422C-E28F-BA9E9DB6469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11">
            <a:extLst>
              <a:ext uri="{FF2B5EF4-FFF2-40B4-BE49-F238E27FC236}">
                <a16:creationId xmlns:a16="http://schemas.microsoft.com/office/drawing/2014/main" id="{856E9D3E-CEAC-9B88-5B32-F19B49057302}"/>
              </a:ext>
            </a:extLst>
          </p:cNvPr>
          <p:cNvSpPr>
            <a:spLocks noGrp="1"/>
          </p:cNvSpPr>
          <p:nvPr>
            <p:ph sz="quarter" idx="14" hasCustomPrompt="1"/>
          </p:nvPr>
        </p:nvSpPr>
        <p:spPr>
          <a:xfrm>
            <a:off x="634030" y="1340489"/>
            <a:ext cx="10369296" cy="3392424"/>
          </a:xfrm>
        </p:spPr>
        <p:txBody>
          <a:bodyPr>
            <a:noAutofit/>
          </a:bodyPr>
          <a:lstStyle>
            <a:lvl1pPr marL="0" indent="0">
              <a:lnSpc>
                <a:spcPct val="90000"/>
              </a:lnSpc>
              <a:buNone/>
              <a:defRPr sz="30000"/>
            </a:lvl1pPr>
          </a:lstStyle>
          <a:p>
            <a:pPr lvl="0"/>
            <a:r>
              <a:rPr lang="en-US" dirty="0"/>
              <a:t>##%</a:t>
            </a:r>
          </a:p>
        </p:txBody>
      </p:sp>
    </p:spTree>
    <p:extLst>
      <p:ext uri="{BB962C8B-B14F-4D97-AF65-F5344CB8AC3E}">
        <p14:creationId xmlns:p14="http://schemas.microsoft.com/office/powerpoint/2010/main" val="333958278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bg2"/>
        </a:solidFill>
        <a:effectLst/>
      </p:bgPr>
    </p:bg>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0D627006-2F17-8195-85F1-6A04C935CD0A}"/>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09600" y="-1186864"/>
            <a:ext cx="10652760" cy="1050725"/>
          </a:xfrm>
        </p:spPr>
        <p:txBody>
          <a:bodyPr/>
          <a:lstStyle>
            <a:lvl1pPr>
              <a:defRPr cap="none" baseline="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9D6C909-3D7F-834E-BB68-316E18E888F7}" type="datetime1">
              <a:rPr lang="en-US" smtClean="0"/>
              <a:t>9/17/2025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C6DC5F9A-93BE-3155-B9FF-4F2B904E7ED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EB9CB9C1-FB48-2C3D-F797-DF062B37A94B}"/>
              </a:ext>
            </a:extLst>
          </p:cNvPr>
          <p:cNvSpPr>
            <a:spLocks noGrp="1"/>
          </p:cNvSpPr>
          <p:nvPr>
            <p:ph sz="quarter" idx="13" hasCustomPrompt="1"/>
          </p:nvPr>
        </p:nvSpPr>
        <p:spPr>
          <a:xfrm>
            <a:off x="609600" y="634999"/>
            <a:ext cx="10972800" cy="5669280"/>
          </a:xfrm>
          <a:prstGeom prst="rect">
            <a:avLst/>
          </a:prstGeom>
        </p:spPr>
        <p:txBody>
          <a:bodyPr anchor="t">
            <a:normAutofit/>
          </a:bodyPr>
          <a:lstStyle>
            <a:lvl1pPr marL="0" indent="0">
              <a:lnSpc>
                <a:spcPct val="90000"/>
              </a:lnSpc>
              <a:buNone/>
              <a:defRPr sz="6000" b="0" cap="all" baseline="0"/>
            </a:lvl1pPr>
            <a:lvl2pPr marL="228600" indent="0">
              <a:lnSpc>
                <a:spcPct val="90000"/>
              </a:lnSpc>
              <a:buNone/>
              <a:defRPr sz="6000" b="0" cap="all" baseline="0"/>
            </a:lvl2pPr>
            <a:lvl3pPr marL="457200" indent="0">
              <a:lnSpc>
                <a:spcPct val="90000"/>
              </a:lnSpc>
              <a:buNone/>
              <a:defRPr sz="6000" b="0" cap="all" baseline="0"/>
            </a:lvl3pPr>
            <a:lvl4pPr marL="685800" indent="0">
              <a:lnSpc>
                <a:spcPct val="90000"/>
              </a:lnSpc>
              <a:buNone/>
              <a:defRPr sz="6000" b="0" cap="all" baseline="0"/>
            </a:lvl4pPr>
            <a:lvl5pPr marL="914400" indent="0">
              <a:lnSpc>
                <a:spcPct val="90000"/>
              </a:lnSpc>
              <a:buNone/>
              <a:defRPr sz="6000" b="0" cap="all" baseline="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606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2615D95-4353-B9DA-619F-62F51763C54C}"/>
              </a:ext>
            </a:extLst>
          </p:cNvPr>
          <p:cNvCxnSpPr>
            <a:cxnSpLocks/>
          </p:cNvCxnSpPr>
          <p:nvPr/>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48AEEAA7-1FB1-66FD-6698-0A692D3A2B96}"/>
              </a:ext>
            </a:extLst>
          </p:cNvPr>
          <p:cNvSpPr>
            <a:spLocks noGrp="1"/>
          </p:cNvSpPr>
          <p:nvPr>
            <p:ph type="title"/>
          </p:nvPr>
        </p:nvSpPr>
        <p:spPr>
          <a:xfrm>
            <a:off x="598327" y="5096040"/>
            <a:ext cx="10963656" cy="755659"/>
          </a:xfrm>
        </p:spPr>
        <p:txBody>
          <a:bodyPr anchor="b"/>
          <a:lstStyle/>
          <a:p>
            <a:r>
              <a:rPr lang="en-US"/>
              <a:t>Click to edit Master title style</a:t>
            </a:r>
          </a:p>
        </p:txBody>
      </p:sp>
      <p:sp>
        <p:nvSpPr>
          <p:cNvPr id="12" name="Subtitle 2">
            <a:extLst>
              <a:ext uri="{FF2B5EF4-FFF2-40B4-BE49-F238E27FC236}">
                <a16:creationId xmlns:a16="http://schemas.microsoft.com/office/drawing/2014/main" id="{F12A78E0-F03D-DA65-CE03-3BF1B174A306}"/>
              </a:ext>
            </a:extLst>
          </p:cNvPr>
          <p:cNvSpPr>
            <a:spLocks noGrp="1"/>
          </p:cNvSpPr>
          <p:nvPr>
            <p:ph type="subTitle" idx="1"/>
          </p:nvPr>
        </p:nvSpPr>
        <p:spPr>
          <a:xfrm>
            <a:off x="598328" y="5971305"/>
            <a:ext cx="10963656" cy="521208"/>
          </a:xfrm>
          <a:prstGeom prst="rect">
            <a:avLst/>
          </a:prstGeom>
        </p:spPr>
        <p:txBody>
          <a:bodyPr vert="horz" lIns="91440" tIns="45720" rIns="91440" bIns="45720" rtlCol="0" anchor="t">
            <a:normAutofit/>
          </a:bodyPr>
          <a:lstStyle>
            <a:lvl1pPr marL="0" indent="0">
              <a:buNone/>
              <a:defRPr lang="en-US" sz="1400" dirty="0"/>
            </a:lvl1pPr>
          </a:lstStyle>
          <a:p>
            <a:pPr lvl="0"/>
            <a:r>
              <a:rPr lang="en-US"/>
              <a:t>Click to edit Master subtitle style</a:t>
            </a:r>
            <a:endParaRPr lang="en-US" dirty="0"/>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dirty="0"/>
              <a:t>SAMPLE FOOTER TEXT</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58943BE1-14A2-AD48-96B1-88BA0DE8B86C}" type="datetime1">
              <a:rPr lang="en-US" smtClean="0"/>
              <a:t>9/17/2025</a:t>
            </a:fld>
            <a:endParaRPr lang="en-US" dirty="0"/>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98327" y="0"/>
            <a:ext cx="11593671" cy="4723939"/>
          </a:xfrm>
          <a:prstGeom prst="rect">
            <a:avLst/>
          </a:prstGeom>
          <a:blipFill dpi="0" rotWithShape="1">
            <a:blip r:embed="rId2">
              <a:alphaModFix amt="60000"/>
            </a:blip>
            <a:srcRect/>
            <a:stretch>
              <a:fillRect/>
            </a:stretch>
          </a:blipFill>
        </p:spPr>
        <p:txBody>
          <a:bodyPr/>
          <a:lstStyle>
            <a:lvl1pPr marL="0" indent="0">
              <a:buNone/>
              <a:defRPr/>
            </a:lvl1pPr>
          </a:lstStyle>
          <a:p>
            <a:r>
              <a:rPr lang="en-US" b="1" dirty="0">
                <a:effectLst/>
              </a:rPr>
              <a:t> </a:t>
            </a:r>
            <a:endParaRPr lang="en-US" dirty="0"/>
          </a:p>
        </p:txBody>
      </p:sp>
    </p:spTree>
    <p:extLst>
      <p:ext uri="{BB962C8B-B14F-4D97-AF65-F5344CB8AC3E}">
        <p14:creationId xmlns:p14="http://schemas.microsoft.com/office/powerpoint/2010/main" val="69457270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ement 3">
    <p:bg>
      <p:bgPr>
        <a:solidFill>
          <a:schemeClr val="bg2">
            <a:lumMod val="90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F5B07A5-D0B6-BEDF-13F7-7E32618B6773}"/>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815201"/>
          </a:xfrm>
        </p:spPr>
        <p:txBody>
          <a:bodyPr/>
          <a:lstStyle>
            <a:lvl1pPr>
              <a:defRPr cap="none" baseline="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6A6BAF69-D870-EE43-874B-AC932294DF22}" type="datetime1">
              <a:rPr lang="en-US" smtClean="0"/>
              <a:t>9/17/2025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3E71C1F5-4C28-1974-E5FE-84A75C2718B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FC1D2216-37D0-19A5-7EA9-4FE22F1CDD08}"/>
              </a:ext>
            </a:extLst>
          </p:cNvPr>
          <p:cNvSpPr>
            <a:spLocks noGrp="1"/>
          </p:cNvSpPr>
          <p:nvPr>
            <p:ph sz="quarter" idx="13" hasCustomPrompt="1"/>
          </p:nvPr>
        </p:nvSpPr>
        <p:spPr>
          <a:xfrm>
            <a:off x="612648" y="652005"/>
            <a:ext cx="10972800" cy="5553985"/>
          </a:xfrm>
          <a:prstGeom prst="rect">
            <a:avLst/>
          </a:prstGeom>
        </p:spPr>
        <p:txBody>
          <a:bodyPr anchor="b">
            <a:normAutofit/>
          </a:bodyPr>
          <a:lstStyle>
            <a:lvl1pPr marL="0" indent="0">
              <a:lnSpc>
                <a:spcPct val="90000"/>
              </a:lnSpc>
              <a:buNone/>
              <a:defRPr sz="6000" b="0" cap="all" baseline="0"/>
            </a:lvl1pPr>
            <a:lvl2pPr marL="228600" indent="0">
              <a:lnSpc>
                <a:spcPct val="90000"/>
              </a:lnSpc>
              <a:buNone/>
              <a:defRPr sz="6000" b="0" cap="all" baseline="0"/>
            </a:lvl2pPr>
            <a:lvl3pPr marL="457200" indent="0">
              <a:lnSpc>
                <a:spcPct val="90000"/>
              </a:lnSpc>
              <a:buNone/>
              <a:defRPr sz="6000" b="0" cap="all" baseline="0"/>
            </a:lvl3pPr>
            <a:lvl4pPr marL="685800" indent="0">
              <a:lnSpc>
                <a:spcPct val="90000"/>
              </a:lnSpc>
              <a:buNone/>
              <a:defRPr sz="6000" b="0" cap="all" baseline="0"/>
            </a:lvl4pPr>
            <a:lvl5pPr marL="914400" indent="0">
              <a:lnSpc>
                <a:spcPct val="90000"/>
              </a:lnSpc>
              <a:buNone/>
              <a:defRPr sz="6000" b="0" cap="all" baseline="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7086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4">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F5B07A5-D0B6-BEDF-13F7-7E32618B6773}"/>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815201"/>
          </a:xfrm>
        </p:spPr>
        <p:txBody>
          <a:bodyPr/>
          <a:lstStyle>
            <a:lvl1pPr>
              <a:defRPr cap="none" baseline="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8F7E9A70-5D05-F64F-A304-DFD75CCDEE2E}" type="datetime1">
              <a:rPr lang="en-US" smtClean="0"/>
              <a:t>9/17/2025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3E71C1F5-4C28-1974-E5FE-84A75C2718B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FC1D2216-37D0-19A5-7EA9-4FE22F1CDD08}"/>
              </a:ext>
            </a:extLst>
          </p:cNvPr>
          <p:cNvSpPr>
            <a:spLocks noGrp="1"/>
          </p:cNvSpPr>
          <p:nvPr>
            <p:ph sz="quarter" idx="13" hasCustomPrompt="1"/>
          </p:nvPr>
        </p:nvSpPr>
        <p:spPr>
          <a:xfrm>
            <a:off x="612648" y="652007"/>
            <a:ext cx="10972800" cy="5553985"/>
          </a:xfrm>
          <a:prstGeom prst="rect">
            <a:avLst/>
          </a:prstGeom>
        </p:spPr>
        <p:txBody>
          <a:bodyPr anchor="b">
            <a:normAutofit/>
          </a:bodyPr>
          <a:lstStyle>
            <a:lvl1pPr marL="0" indent="0">
              <a:lnSpc>
                <a:spcPct val="90000"/>
              </a:lnSpc>
              <a:buNone/>
              <a:defRPr sz="6000" b="0" cap="all" baseline="0">
                <a:solidFill>
                  <a:schemeClr val="accent1">
                    <a:lumMod val="25000"/>
                  </a:schemeClr>
                </a:solidFill>
              </a:defRPr>
            </a:lvl1pPr>
            <a:lvl2pPr marL="228600" indent="0">
              <a:lnSpc>
                <a:spcPct val="90000"/>
              </a:lnSpc>
              <a:buNone/>
              <a:defRPr sz="6000" b="0" cap="all" baseline="0">
                <a:solidFill>
                  <a:schemeClr val="accent1">
                    <a:lumMod val="25000"/>
                  </a:schemeClr>
                </a:solidFill>
              </a:defRPr>
            </a:lvl2pPr>
            <a:lvl3pPr marL="457200" indent="0">
              <a:lnSpc>
                <a:spcPct val="90000"/>
              </a:lnSpc>
              <a:buNone/>
              <a:defRPr sz="6000" b="0" cap="all" baseline="0">
                <a:solidFill>
                  <a:schemeClr val="accent1">
                    <a:lumMod val="25000"/>
                  </a:schemeClr>
                </a:solidFill>
              </a:defRPr>
            </a:lvl3pPr>
            <a:lvl4pPr marL="685800" indent="0">
              <a:lnSpc>
                <a:spcPct val="90000"/>
              </a:lnSpc>
              <a:buNone/>
              <a:defRPr sz="6000" b="0" cap="all" baseline="0">
                <a:solidFill>
                  <a:schemeClr val="accent1">
                    <a:lumMod val="25000"/>
                  </a:schemeClr>
                </a:solidFill>
              </a:defRPr>
            </a:lvl4pPr>
            <a:lvl5pPr marL="914400" indent="0">
              <a:lnSpc>
                <a:spcPct val="90000"/>
              </a:lnSpc>
              <a:buNone/>
              <a:defRPr sz="6000" b="0" cap="all" baseline="0">
                <a:solidFill>
                  <a:schemeClr val="accent1">
                    <a:lumMod val="25000"/>
                  </a:schemeClr>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4882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ement 5">
    <p:bg>
      <p:bgPr>
        <a:solidFill>
          <a:schemeClr val="tx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F5B07A5-D0B6-BEDF-13F7-7E32618B6773}"/>
              </a:ext>
            </a:extLst>
          </p:cNvPr>
          <p:cNvCxnSpPr/>
          <p:nvPr userDrawn="1"/>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815201"/>
          </a:xfrm>
        </p:spPr>
        <p:txBody>
          <a:bodyPr/>
          <a:lstStyle>
            <a:lvl1pPr>
              <a:defRPr cap="none" baseline="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bg1"/>
                </a:solidFill>
              </a:defRPr>
            </a:lvl1pPr>
          </a:lstStyle>
          <a:p>
            <a:fld id="{D151979D-E75F-A743-8C5B-88CDEDEC73D6}" type="datetime1">
              <a:rPr lang="en-US" smtClean="0"/>
              <a:t>9/17/2025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3E71C1F5-4C28-1974-E5FE-84A75C2718B0}"/>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FC1D2216-37D0-19A5-7EA9-4FE22F1CDD08}"/>
              </a:ext>
            </a:extLst>
          </p:cNvPr>
          <p:cNvSpPr>
            <a:spLocks noGrp="1"/>
          </p:cNvSpPr>
          <p:nvPr>
            <p:ph sz="quarter" idx="13" hasCustomPrompt="1"/>
          </p:nvPr>
        </p:nvSpPr>
        <p:spPr>
          <a:xfrm>
            <a:off x="612648" y="669011"/>
            <a:ext cx="10972800" cy="5553985"/>
          </a:xfrm>
          <a:prstGeom prst="rect">
            <a:avLst/>
          </a:prstGeom>
        </p:spPr>
        <p:txBody>
          <a:bodyPr anchor="b">
            <a:normAutofit/>
          </a:bodyPr>
          <a:lstStyle>
            <a:lvl1pPr marL="0" indent="0">
              <a:lnSpc>
                <a:spcPct val="90000"/>
              </a:lnSpc>
              <a:buNone/>
              <a:defRPr sz="6000" b="1" cap="all" baseline="0">
                <a:solidFill>
                  <a:schemeClr val="bg1"/>
                </a:solidFill>
              </a:defRPr>
            </a:lvl1pPr>
            <a:lvl2pPr marL="228600" indent="0">
              <a:lnSpc>
                <a:spcPct val="90000"/>
              </a:lnSpc>
              <a:buNone/>
              <a:defRPr sz="6000" b="1" cap="all" baseline="0">
                <a:solidFill>
                  <a:schemeClr val="bg1"/>
                </a:solidFill>
              </a:defRPr>
            </a:lvl2pPr>
            <a:lvl3pPr marL="457200" indent="0">
              <a:lnSpc>
                <a:spcPct val="90000"/>
              </a:lnSpc>
              <a:buNone/>
              <a:defRPr sz="6000" b="1" cap="all" baseline="0">
                <a:solidFill>
                  <a:schemeClr val="bg1"/>
                </a:solidFill>
              </a:defRPr>
            </a:lvl3pPr>
            <a:lvl4pPr marL="685800" indent="0">
              <a:lnSpc>
                <a:spcPct val="90000"/>
              </a:lnSpc>
              <a:buNone/>
              <a:defRPr sz="6000" b="1" cap="all" baseline="0">
                <a:solidFill>
                  <a:schemeClr val="bg1"/>
                </a:solidFill>
              </a:defRPr>
            </a:lvl4pPr>
            <a:lvl5pPr marL="914400" indent="0">
              <a:lnSpc>
                <a:spcPct val="90000"/>
              </a:lnSpc>
              <a:buNone/>
              <a:defRPr sz="6000" b="1" cap="all" baseline="0">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41947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518A1F-ACCA-80D1-B725-434280AEC752}"/>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3A49BD5-2A20-6D4F-BDE5-9C60FF133D72}"/>
              </a:ext>
            </a:extLst>
          </p:cNvPr>
          <p:cNvSpPr>
            <a:spLocks noGrp="1"/>
          </p:cNvSpPr>
          <p:nvPr>
            <p:ph type="title" hasCustomPrompt="1"/>
          </p:nvPr>
        </p:nvSpPr>
        <p:spPr>
          <a:xfrm>
            <a:off x="628953" y="5578741"/>
            <a:ext cx="10069527" cy="640080"/>
          </a:xfrm>
        </p:spPr>
        <p:txBody>
          <a:bodyPr anchor="b">
            <a:normAutofit/>
          </a:bodyPr>
          <a:lstStyle>
            <a:lvl1pPr>
              <a:lnSpc>
                <a:spcPct val="120000"/>
              </a:lnSpc>
              <a:defRPr sz="1600" cap="none" spc="0">
                <a:solidFill>
                  <a:schemeClr val="tx1"/>
                </a:solidFill>
                <a:latin typeface="+mn-lt"/>
              </a:defRPr>
            </a:lvl1pPr>
          </a:lstStyle>
          <a:p>
            <a:r>
              <a:rPr lang="en-US" dirty="0"/>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BC72B243-4245-AC4F-8428-841FDABED002}" type="datetime1">
              <a:rPr lang="en-US" smtClean="0"/>
              <a:t>9/17/2025</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6" name="Straight Connector 5">
            <a:extLst>
              <a:ext uri="{FF2B5EF4-FFF2-40B4-BE49-F238E27FC236}">
                <a16:creationId xmlns:a16="http://schemas.microsoft.com/office/drawing/2014/main" id="{1EDBAF72-4C6A-14D9-5801-64F0FA350F7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6">
            <a:extLst>
              <a:ext uri="{FF2B5EF4-FFF2-40B4-BE49-F238E27FC236}">
                <a16:creationId xmlns:a16="http://schemas.microsoft.com/office/drawing/2014/main" id="{6CA0554C-4FF8-F224-177F-D44E2EA0BFBB}"/>
              </a:ext>
            </a:extLst>
          </p:cNvPr>
          <p:cNvSpPr>
            <a:spLocks noGrp="1"/>
          </p:cNvSpPr>
          <p:nvPr>
            <p:ph sz="quarter" idx="13" hasCustomPrompt="1"/>
          </p:nvPr>
        </p:nvSpPr>
        <p:spPr>
          <a:xfrm>
            <a:off x="628953" y="1373807"/>
            <a:ext cx="10069527" cy="4060635"/>
          </a:xfrm>
          <a:prstGeom prst="rect">
            <a:avLst/>
          </a:prstGeom>
        </p:spPr>
        <p:txBody>
          <a:bodyPr anchor="t">
            <a:normAutofit/>
          </a:bodyPr>
          <a:lstStyle>
            <a:lvl1pPr marL="164592" indent="-164592">
              <a:lnSpc>
                <a:spcPct val="100000"/>
              </a:lnSpc>
              <a:spcBef>
                <a:spcPts val="0"/>
              </a:spcBef>
              <a:buNone/>
              <a:defRPr sz="3600" cap="all" baseline="0">
                <a:latin typeface="+mj-lt"/>
              </a:defRPr>
            </a:lvl1pPr>
          </a:lstStyle>
          <a:p>
            <a:pPr lvl="0"/>
            <a:r>
              <a:rPr lang="en-US" dirty="0"/>
              <a:t>CLICK TO ADD QUOTE</a:t>
            </a:r>
          </a:p>
        </p:txBody>
      </p:sp>
    </p:spTree>
    <p:extLst>
      <p:ext uri="{BB962C8B-B14F-4D97-AF65-F5344CB8AC3E}">
        <p14:creationId xmlns:p14="http://schemas.microsoft.com/office/powerpoint/2010/main" val="1873058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tx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FD47CB2-2DC0-2D1C-3E20-3B23C0394451}"/>
              </a:ext>
            </a:extLst>
          </p:cNvPr>
          <p:cNvCxnSpPr/>
          <p:nvPr userDrawn="1"/>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34940376-AFED-3D68-777A-172B7001E87B}"/>
              </a:ext>
            </a:extLst>
          </p:cNvPr>
          <p:cNvSpPr>
            <a:spLocks noGrp="1"/>
          </p:cNvSpPr>
          <p:nvPr>
            <p:ph type="title" hasCustomPrompt="1"/>
          </p:nvPr>
        </p:nvSpPr>
        <p:spPr>
          <a:xfrm>
            <a:off x="628953" y="5578741"/>
            <a:ext cx="10069527" cy="640080"/>
          </a:xfrm>
        </p:spPr>
        <p:txBody>
          <a:bodyPr anchor="b">
            <a:normAutofit/>
          </a:bodyPr>
          <a:lstStyle>
            <a:lvl1pPr>
              <a:lnSpc>
                <a:spcPct val="120000"/>
              </a:lnSpc>
              <a:defRPr sz="1600" cap="none" spc="0">
                <a:solidFill>
                  <a:schemeClr val="bg1"/>
                </a:solidFill>
                <a:latin typeface="+mn-lt"/>
              </a:defRPr>
            </a:lvl1pPr>
          </a:lstStyle>
          <a:p>
            <a:r>
              <a:rPr lang="en-US" dirty="0"/>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bg1"/>
                </a:solidFill>
              </a:defRPr>
            </a:lvl1pPr>
          </a:lstStyle>
          <a:p>
            <a:fld id="{01A4D632-3FB7-744B-8469-F41F493E43AE}" type="datetime1">
              <a:rPr lang="en-US" smtClean="0"/>
              <a:t>9/17/2025</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cxnSp>
        <p:nvCxnSpPr>
          <p:cNvPr id="8" name="Straight Connector 7">
            <a:extLst>
              <a:ext uri="{FF2B5EF4-FFF2-40B4-BE49-F238E27FC236}">
                <a16:creationId xmlns:a16="http://schemas.microsoft.com/office/drawing/2014/main" id="{315DE24C-5070-BB46-4081-8ED244198E0F}"/>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6">
            <a:extLst>
              <a:ext uri="{FF2B5EF4-FFF2-40B4-BE49-F238E27FC236}">
                <a16:creationId xmlns:a16="http://schemas.microsoft.com/office/drawing/2014/main" id="{EE5118C8-ABCC-8F3E-B739-002235EBAB7C}"/>
              </a:ext>
            </a:extLst>
          </p:cNvPr>
          <p:cNvSpPr>
            <a:spLocks noGrp="1"/>
          </p:cNvSpPr>
          <p:nvPr>
            <p:ph sz="quarter" idx="13" hasCustomPrompt="1"/>
          </p:nvPr>
        </p:nvSpPr>
        <p:spPr>
          <a:xfrm>
            <a:off x="628953" y="667890"/>
            <a:ext cx="10069527" cy="4060635"/>
          </a:xfrm>
          <a:prstGeom prst="rect">
            <a:avLst/>
          </a:prstGeom>
        </p:spPr>
        <p:txBody>
          <a:bodyPr anchor="t">
            <a:normAutofit/>
          </a:bodyPr>
          <a:lstStyle>
            <a:lvl1pPr marL="164592" indent="-164592">
              <a:lnSpc>
                <a:spcPct val="100000"/>
              </a:lnSpc>
              <a:spcBef>
                <a:spcPts val="0"/>
              </a:spcBef>
              <a:buNone/>
              <a:defRPr sz="3600" cap="all" baseline="0">
                <a:solidFill>
                  <a:schemeClr val="bg1"/>
                </a:solidFill>
                <a:latin typeface="+mj-lt"/>
              </a:defRPr>
            </a:lvl1pPr>
          </a:lstStyle>
          <a:p>
            <a:pPr lvl="0"/>
            <a:r>
              <a:rPr lang="en-US" dirty="0"/>
              <a:t>CLICK TO ADD QUOTE</a:t>
            </a:r>
          </a:p>
        </p:txBody>
      </p:sp>
    </p:spTree>
    <p:extLst>
      <p:ext uri="{BB962C8B-B14F-4D97-AF65-F5344CB8AC3E}">
        <p14:creationId xmlns:p14="http://schemas.microsoft.com/office/powerpoint/2010/main" val="140504995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tx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0708A38-78BC-D3CE-5C55-65C094C8935A}"/>
              </a:ext>
            </a:extLst>
          </p:cNvPr>
          <p:cNvCxnSpPr/>
          <p:nvPr userDrawn="1"/>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605FFFF2-E35B-B16D-3D98-6A7B571A2044}"/>
              </a:ext>
            </a:extLst>
          </p:cNvPr>
          <p:cNvSpPr>
            <a:spLocks noGrp="1"/>
          </p:cNvSpPr>
          <p:nvPr>
            <p:ph type="title" hasCustomPrompt="1"/>
          </p:nvPr>
        </p:nvSpPr>
        <p:spPr>
          <a:xfrm>
            <a:off x="628953" y="5578741"/>
            <a:ext cx="10069527" cy="640080"/>
          </a:xfrm>
        </p:spPr>
        <p:txBody>
          <a:bodyPr anchor="b">
            <a:normAutofit/>
          </a:bodyPr>
          <a:lstStyle>
            <a:lvl1pPr>
              <a:lnSpc>
                <a:spcPct val="120000"/>
              </a:lnSpc>
              <a:defRPr sz="1600" cap="none" spc="0">
                <a:solidFill>
                  <a:schemeClr val="bg1"/>
                </a:solidFill>
                <a:latin typeface="+mn-lt"/>
              </a:defRPr>
            </a:lvl1pPr>
          </a:lstStyle>
          <a:p>
            <a:r>
              <a:rPr lang="en-US" dirty="0"/>
              <a:t>Quote author</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bg1"/>
                </a:solidFill>
              </a:defRPr>
            </a:lvl1pPr>
          </a:lstStyle>
          <a:p>
            <a:r>
              <a:rPr lang="en-US"/>
              <a:t>SAMPLE FOOTER TEXT</a:t>
            </a:r>
            <a:endParaRPr lang="en-US" dirty="0"/>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bg1"/>
                </a:solidFill>
              </a:defRPr>
            </a:lvl1pPr>
          </a:lstStyle>
          <a:p>
            <a:fld id="{BE62FDEF-F6CD-6E40-89C3-8A8BB711875E}" type="datetime1">
              <a:rPr lang="en-US" smtClean="0"/>
              <a:t>9/17/2025</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cxnSp>
        <p:nvCxnSpPr>
          <p:cNvPr id="6" name="Straight Connector 5">
            <a:extLst>
              <a:ext uri="{FF2B5EF4-FFF2-40B4-BE49-F238E27FC236}">
                <a16:creationId xmlns:a16="http://schemas.microsoft.com/office/drawing/2014/main" id="{B1108F76-E7E3-1812-8331-DCE59FFE0DFB}"/>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6">
            <a:extLst>
              <a:ext uri="{FF2B5EF4-FFF2-40B4-BE49-F238E27FC236}">
                <a16:creationId xmlns:a16="http://schemas.microsoft.com/office/drawing/2014/main" id="{2D1EB142-2C95-07B2-16A2-D3B362900569}"/>
              </a:ext>
            </a:extLst>
          </p:cNvPr>
          <p:cNvSpPr>
            <a:spLocks noGrp="1"/>
          </p:cNvSpPr>
          <p:nvPr>
            <p:ph sz="quarter" idx="13" hasCustomPrompt="1"/>
          </p:nvPr>
        </p:nvSpPr>
        <p:spPr>
          <a:xfrm>
            <a:off x="628953" y="634635"/>
            <a:ext cx="10069527" cy="4799807"/>
          </a:xfrm>
          <a:prstGeom prst="rect">
            <a:avLst/>
          </a:prstGeom>
        </p:spPr>
        <p:txBody>
          <a:bodyPr anchor="b">
            <a:normAutofit/>
          </a:bodyPr>
          <a:lstStyle>
            <a:lvl1pPr marL="164592" indent="-164592">
              <a:lnSpc>
                <a:spcPct val="100000"/>
              </a:lnSpc>
              <a:spcBef>
                <a:spcPts val="0"/>
              </a:spcBef>
              <a:buNone/>
              <a:defRPr sz="3600" cap="all" baseline="0">
                <a:solidFill>
                  <a:schemeClr val="bg1"/>
                </a:solidFill>
                <a:latin typeface="+mj-lt"/>
              </a:defRPr>
            </a:lvl1pPr>
          </a:lstStyle>
          <a:p>
            <a:pPr lvl="0"/>
            <a:r>
              <a:rPr lang="en-US" dirty="0"/>
              <a:t>CLICK TO ADD QUOTE</a:t>
            </a:r>
          </a:p>
        </p:txBody>
      </p:sp>
    </p:spTree>
    <p:extLst>
      <p:ext uri="{BB962C8B-B14F-4D97-AF65-F5344CB8AC3E}">
        <p14:creationId xmlns:p14="http://schemas.microsoft.com/office/powerpoint/2010/main" val="27010310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33CF370-3CA5-B9C3-AA2C-1D52A27AD182}"/>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030" y="634990"/>
            <a:ext cx="10923934" cy="1127756"/>
          </a:xfrm>
        </p:spPr>
        <p:txBody>
          <a:body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AA6F6B0-7BDB-FB4C-9D76-500FE2DDFD1B}" type="datetime1">
              <a:rPr lang="en-US" smtClean="0"/>
              <a:t>9/17/2025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3" name="Straight Connector 2">
            <a:extLst>
              <a:ext uri="{FF2B5EF4-FFF2-40B4-BE49-F238E27FC236}">
                <a16:creationId xmlns:a16="http://schemas.microsoft.com/office/drawing/2014/main" id="{0DA0E66B-621F-DCB6-E24E-748318E12F2D}"/>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70CAE2F0-3041-7269-FCA3-14BE4B94ECBB}"/>
              </a:ext>
            </a:extLst>
          </p:cNvPr>
          <p:cNvSpPr>
            <a:spLocks noGrp="1"/>
          </p:cNvSpPr>
          <p:nvPr>
            <p:ph sz="quarter" idx="15"/>
          </p:nvPr>
        </p:nvSpPr>
        <p:spPr>
          <a:xfrm>
            <a:off x="634030" y="2129474"/>
            <a:ext cx="526733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9">
            <a:extLst>
              <a:ext uri="{FF2B5EF4-FFF2-40B4-BE49-F238E27FC236}">
                <a16:creationId xmlns:a16="http://schemas.microsoft.com/office/drawing/2014/main" id="{202FAAFA-42C4-CFD2-DBA8-BC2201120380}"/>
              </a:ext>
            </a:extLst>
          </p:cNvPr>
          <p:cNvSpPr>
            <a:spLocks noGrp="1"/>
          </p:cNvSpPr>
          <p:nvPr>
            <p:ph sz="quarter" idx="16"/>
          </p:nvPr>
        </p:nvSpPr>
        <p:spPr>
          <a:xfrm>
            <a:off x="6290632" y="2128839"/>
            <a:ext cx="526733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87820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1A96DE7-ACFB-A025-20F2-1C9A4CEF7566}"/>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34030" y="641197"/>
            <a:ext cx="10923934" cy="688973"/>
          </a:xfrm>
        </p:spPr>
        <p:txBody>
          <a:bodyPr>
            <a:normAutofit/>
          </a:bodyPr>
          <a:lstStyle>
            <a:lvl1pPr>
              <a:defRPr sz="3600"/>
            </a:lvl1p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E8BC4869-D3B1-C341-9C4A-88DDA4DA192E}" type="datetime1">
              <a:rPr lang="en-US" smtClean="0"/>
              <a:t>9/17/2025</a:t>
            </a:fld>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33472" y="1456523"/>
            <a:ext cx="5266644" cy="688973"/>
          </a:xfrm>
          <a:prstGeom prst="rect">
            <a:avLst/>
          </a:prstGeom>
        </p:spPr>
        <p:txBody>
          <a:bodyPr anchor="b">
            <a:norm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9">
            <a:extLst>
              <a:ext uri="{FF2B5EF4-FFF2-40B4-BE49-F238E27FC236}">
                <a16:creationId xmlns:a16="http://schemas.microsoft.com/office/drawing/2014/main" id="{AAF7DC9C-9332-6860-8B76-290D8AE372F7}"/>
              </a:ext>
            </a:extLst>
          </p:cNvPr>
          <p:cNvSpPr>
            <a:spLocks noGrp="1"/>
          </p:cNvSpPr>
          <p:nvPr>
            <p:ph sz="quarter" idx="15"/>
          </p:nvPr>
        </p:nvSpPr>
        <p:spPr>
          <a:xfrm>
            <a:off x="633470" y="2271849"/>
            <a:ext cx="5267332" cy="3944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86500" y="1456523"/>
            <a:ext cx="5271464" cy="688973"/>
          </a:xfrm>
          <a:prstGeom prst="rect">
            <a:avLst/>
          </a:prstGeom>
        </p:spPr>
        <p:txBody>
          <a:bodyPr anchor="b">
            <a:norm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9">
            <a:extLst>
              <a:ext uri="{FF2B5EF4-FFF2-40B4-BE49-F238E27FC236}">
                <a16:creationId xmlns:a16="http://schemas.microsoft.com/office/drawing/2014/main" id="{814A6650-A301-AE53-ACE9-C9F2CCD87CE8}"/>
              </a:ext>
            </a:extLst>
          </p:cNvPr>
          <p:cNvSpPr>
            <a:spLocks noGrp="1"/>
          </p:cNvSpPr>
          <p:nvPr>
            <p:ph sz="quarter" idx="16"/>
          </p:nvPr>
        </p:nvSpPr>
        <p:spPr>
          <a:xfrm>
            <a:off x="6290072" y="2271849"/>
            <a:ext cx="5267332" cy="3944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FFC723C3-DA4A-8D71-987B-EB7E7A74D1E6}"/>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7803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4A141C8-6351-7BB4-B97D-32DF6F45DBC5}"/>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34030" y="634990"/>
            <a:ext cx="10923933" cy="1127761"/>
          </a:xfrm>
        </p:spPr>
        <p:txBody>
          <a:bodyPr>
            <a:normAutofit/>
          </a:bodyPr>
          <a:lstStyle>
            <a:lvl1pPr>
              <a:defRPr sz="3600"/>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01280AA4-9AC4-7644-BD1D-3608838FE24E}" type="datetime1">
              <a:rPr lang="en-US" smtClean="0"/>
              <a:t>9/17/2025</a:t>
            </a:fld>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6" name="Straight Connector 5">
            <a:extLst>
              <a:ext uri="{FF2B5EF4-FFF2-40B4-BE49-F238E27FC236}">
                <a16:creationId xmlns:a16="http://schemas.microsoft.com/office/drawing/2014/main" id="{D88218CD-6934-8D18-A575-7C745D80A6C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4223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FE09A4A-7256-DFB0-F197-FAC31C991665}"/>
              </a:ext>
            </a:extLst>
          </p:cNvPr>
          <p:cNvCxnSpPr/>
          <p:nvPr/>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4081334A-D224-D041-9F63-26A9E0C05551}" type="datetime1">
              <a:rPr lang="en-US" smtClean="0"/>
              <a:t>9/17/2025</a:t>
            </a:fld>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7" name="Straight Connector 6">
            <a:extLst>
              <a:ext uri="{FF2B5EF4-FFF2-40B4-BE49-F238E27FC236}">
                <a16:creationId xmlns:a16="http://schemas.microsoft.com/office/drawing/2014/main" id="{1571AA78-5D18-EE68-E9E7-A1075C78BC2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84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bg2">
            <a:lumMod val="9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5812441-B03B-71E2-9A2F-F3AF112B2CB1}"/>
              </a:ext>
            </a:extLst>
          </p:cNvPr>
          <p:cNvSpPr>
            <a:spLocks noGrp="1"/>
          </p:cNvSpPr>
          <p:nvPr>
            <p:ph type="ctrTitle"/>
          </p:nvPr>
        </p:nvSpPr>
        <p:spPr>
          <a:xfrm>
            <a:off x="612648" y="1373807"/>
            <a:ext cx="3892269" cy="3331896"/>
          </a:xfrm>
        </p:spPr>
        <p:txBody>
          <a:bodyPr vert="horz" lIns="91440" tIns="45720" rIns="91440" bIns="45720" rtlCol="0" anchor="t">
            <a:normAutofit/>
          </a:bodyPr>
          <a:lstStyle>
            <a:lvl1pPr>
              <a:defRPr lang="en-US" sz="3600" dirty="0"/>
            </a:lvl1pPr>
          </a:lstStyle>
          <a:p>
            <a:pPr lvl="0"/>
            <a:r>
              <a:rPr lang="en-US"/>
              <a:t>Click to edit Master title style</a:t>
            </a:r>
            <a:endParaRPr lang="en-US" dirty="0"/>
          </a:p>
        </p:txBody>
      </p:sp>
      <p:sp>
        <p:nvSpPr>
          <p:cNvPr id="6" name="Subtitle 2">
            <a:extLst>
              <a:ext uri="{FF2B5EF4-FFF2-40B4-BE49-F238E27FC236}">
                <a16:creationId xmlns:a16="http://schemas.microsoft.com/office/drawing/2014/main" id="{61F41BB3-E8DA-23DD-7C7E-6AEEA88BD674}"/>
              </a:ext>
            </a:extLst>
          </p:cNvPr>
          <p:cNvSpPr>
            <a:spLocks noGrp="1"/>
          </p:cNvSpPr>
          <p:nvPr>
            <p:ph type="subTitle" idx="1"/>
          </p:nvPr>
        </p:nvSpPr>
        <p:spPr>
          <a:xfrm>
            <a:off x="612649" y="4811646"/>
            <a:ext cx="3174160" cy="1411356"/>
          </a:xfrm>
          <a:prstGeom prst="rect">
            <a:avLst/>
          </a:prstGeom>
        </p:spPr>
        <p:txBody>
          <a:bodyPr vert="horz" lIns="91440" tIns="45720" rIns="91440" bIns="45720" rtlCol="0" anchor="b">
            <a:normAutofit/>
          </a:bodyPr>
          <a:lstStyle>
            <a:lvl1pPr marL="0" indent="0">
              <a:buNone/>
              <a:defRPr lang="en-US" sz="1400" dirty="0"/>
            </a:lvl1pPr>
          </a:lstStyle>
          <a:p>
            <a:pPr lvl="0"/>
            <a:r>
              <a:rPr lang="en-US"/>
              <a:t>Click to edit Master subtitle style</a:t>
            </a:r>
            <a:endParaRPr lang="en-US" dirty="0"/>
          </a:p>
        </p:txBody>
      </p:sp>
      <p:cxnSp>
        <p:nvCxnSpPr>
          <p:cNvPr id="5" name="Straight Connector 4">
            <a:extLst>
              <a:ext uri="{FF2B5EF4-FFF2-40B4-BE49-F238E27FC236}">
                <a16:creationId xmlns:a16="http://schemas.microsoft.com/office/drawing/2014/main" id="{61F22791-F1DC-82EE-574A-946C4F39A8F5}"/>
              </a:ext>
            </a:extLst>
          </p:cNvPr>
          <p:cNvCxnSpPr>
            <a:cxnSpLocks/>
          </p:cNvCxnSpPr>
          <p:nvPr userDrawn="1"/>
        </p:nvCxnSpPr>
        <p:spPr>
          <a:xfrm>
            <a:off x="429209" y="164150"/>
            <a:ext cx="45048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rot="16200000">
            <a:off x="-2067733" y="2231455"/>
            <a:ext cx="4564378" cy="429768"/>
          </a:xfrm>
        </p:spPr>
        <p:txBody>
          <a:bodyPr/>
          <a:lstStyle/>
          <a:p>
            <a:r>
              <a:rPr lang="en-US" dirty="0"/>
              <a:t>SAMPLE FOOTER TEXT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rot="16200000">
            <a:off x="-537354" y="5265452"/>
            <a:ext cx="1494475" cy="420624"/>
          </a:xfrm>
        </p:spPr>
        <p:txBody>
          <a:bodyPr/>
          <a:lstStyle/>
          <a:p>
            <a:fld id="{D6DB9EC1-C4C2-B548-AAAE-47A4C38F1382}" type="datetime1">
              <a:rPr lang="en-US" smtClean="0"/>
              <a:t>9/17/2025</a:t>
            </a:fld>
            <a:endParaRPr lang="en-US" dirty="0"/>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29" y="6492875"/>
            <a:ext cx="429207" cy="365125"/>
          </a:xfrm>
        </p:spPr>
        <p:txBody>
          <a:bodyPr/>
          <a:lstStyle/>
          <a:p>
            <a:fld id="{CC057153-B650-4DEB-B370-79DDCFDCE934}" type="slidenum">
              <a:rPr lang="en-US" smtClean="0"/>
              <a:t>‹#›</a:t>
            </a:fld>
            <a:endParaRPr lang="en-US" dirty="0"/>
          </a:p>
        </p:txBody>
      </p:sp>
      <p:sp>
        <p:nvSpPr>
          <p:cNvPr id="13" name="Picture Placeholder 10">
            <a:extLst>
              <a:ext uri="{FF2B5EF4-FFF2-40B4-BE49-F238E27FC236}">
                <a16:creationId xmlns:a16="http://schemas.microsoft.com/office/drawing/2014/main" id="{8E488C3A-0D21-4B03-AE9F-2575D71F1BE5}"/>
              </a:ext>
            </a:extLst>
          </p:cNvPr>
          <p:cNvSpPr>
            <a:spLocks noGrp="1"/>
          </p:cNvSpPr>
          <p:nvPr>
            <p:ph type="pic" sz="quarter" idx="13" hasCustomPrompt="1"/>
          </p:nvPr>
        </p:nvSpPr>
        <p:spPr>
          <a:xfrm>
            <a:off x="5111574" y="0"/>
            <a:ext cx="7080426"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cxnSp>
        <p:nvCxnSpPr>
          <p:cNvPr id="10" name="Straight Connector 9">
            <a:extLst>
              <a:ext uri="{FF2B5EF4-FFF2-40B4-BE49-F238E27FC236}">
                <a16:creationId xmlns:a16="http://schemas.microsoft.com/office/drawing/2014/main" id="{EDC9DC64-28F1-DE35-BA93-42BE9EDD8B26}"/>
              </a:ext>
            </a:extLst>
          </p:cNvPr>
          <p:cNvCxnSpPr>
            <a:cxnSpLocks/>
          </p:cNvCxnSpPr>
          <p:nvPr userDrawn="1"/>
        </p:nvCxnSpPr>
        <p:spPr>
          <a:xfrm>
            <a:off x="493405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A3CE87-786A-4910-E740-1852BBC75C53}"/>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51244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34030" y="634990"/>
            <a:ext cx="4096995" cy="1874006"/>
          </a:xfrm>
        </p:spPr>
        <p:txBody>
          <a:bodyPr anchor="t">
            <a:noAutofit/>
          </a:bodyPr>
          <a:lstStyle>
            <a:lvl1pPr>
              <a:defRPr sz="36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F2E9456-38E2-B645-89F2-A4EE19009666}" type="datetime1">
              <a:rPr lang="en-US" smtClean="0"/>
              <a:t>9/17/2025</a:t>
            </a:fld>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CD4A6C7F-9167-3CFF-8E30-53AE9D6BB738}"/>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34020" y="2866804"/>
            <a:ext cx="4096987" cy="2989469"/>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062330" y="634989"/>
            <a:ext cx="6495633" cy="5857517"/>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A9C0A275-A2A5-8AD0-2E0F-DDE194CF88B0}"/>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3097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E0D70470-0208-0F43-B978-960D5782D9F1}" type="datetime1">
              <a:rPr lang="en-US" smtClean="0"/>
              <a:t>9/17/2025</a:t>
            </a:fld>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03E95682-83E4-B8FD-0229-98470A1CACC8}"/>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C2BD7F5-CDD3-75CC-75F0-0D3B429420E5}"/>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56D9DA0-6EE9-83EA-17DF-CC70C2448FC9}"/>
              </a:ext>
            </a:extLst>
          </p:cNvPr>
          <p:cNvSpPr>
            <a:spLocks noGrp="1"/>
          </p:cNvSpPr>
          <p:nvPr>
            <p:ph type="title"/>
          </p:nvPr>
        </p:nvSpPr>
        <p:spPr>
          <a:xfrm>
            <a:off x="612648" y="634990"/>
            <a:ext cx="3595634" cy="1762083"/>
          </a:xfrm>
        </p:spPr>
        <p:txBody>
          <a:bodyPr anchor="t">
            <a:normAutofit/>
          </a:bodyPr>
          <a:lstStyle>
            <a:lvl1pPr>
              <a:defRPr sz="36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D578782C-4033-2DC8-D9E6-78F704FB0CD8}"/>
              </a:ext>
            </a:extLst>
          </p:cNvPr>
          <p:cNvSpPr>
            <a:spLocks noGrp="1"/>
          </p:cNvSpPr>
          <p:nvPr>
            <p:ph type="body" sz="half" idx="2"/>
          </p:nvPr>
        </p:nvSpPr>
        <p:spPr>
          <a:xfrm>
            <a:off x="612648" y="2521515"/>
            <a:ext cx="3585586" cy="3701117"/>
          </a:xfrm>
          <a:prstGeom prst="rect">
            <a:avLst/>
          </a:prstGeom>
        </p:spPr>
        <p:txBody>
          <a:bodyPr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Picture Placeholder 2">
            <a:extLst>
              <a:ext uri="{FF2B5EF4-FFF2-40B4-BE49-F238E27FC236}">
                <a16:creationId xmlns:a16="http://schemas.microsoft.com/office/drawing/2014/main" id="{4782C0C8-F3A4-B2F1-131D-63904B515429}"/>
              </a:ext>
            </a:extLst>
          </p:cNvPr>
          <p:cNvSpPr>
            <a:spLocks noGrp="1"/>
          </p:cNvSpPr>
          <p:nvPr>
            <p:ph type="pic" idx="1" hasCustomPrompt="1"/>
          </p:nvPr>
        </p:nvSpPr>
        <p:spPr>
          <a:xfrm>
            <a:off x="5340483" y="634990"/>
            <a:ext cx="6139637" cy="5587643"/>
          </a:xfrm>
          <a:prstGeom prst="rect">
            <a:avLst/>
          </a:prstGeom>
          <a:blipFill dpi="0" rotWithShape="1">
            <a:blip r:embed="rId2">
              <a:alphaModFix amt="6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Tree>
    <p:extLst>
      <p:ext uri="{BB962C8B-B14F-4D97-AF65-F5344CB8AC3E}">
        <p14:creationId xmlns:p14="http://schemas.microsoft.com/office/powerpoint/2010/main" val="28981819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34030" y="1373816"/>
            <a:ext cx="10906802" cy="1607128"/>
          </a:xfrm>
        </p:spPr>
        <p:txBody>
          <a:bodyPr anchor="b">
            <a:noAutofit/>
          </a:bodyPr>
          <a:lstStyle>
            <a:lvl1pPr>
              <a:defRPr sz="36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2B19637D-AC4A-CB4E-96DC-9B86DEC28BAD}" type="datetime1">
              <a:rPr lang="en-US" smtClean="0"/>
              <a:t>9/17/2025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7" name="Straight Connector 6">
            <a:extLst>
              <a:ext uri="{FF2B5EF4-FFF2-40B4-BE49-F238E27FC236}">
                <a16:creationId xmlns:a16="http://schemas.microsoft.com/office/drawing/2014/main" id="{BB4F35B0-78B0-CF96-BDA9-3D1E19B0636E}"/>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hasCustomPrompt="1"/>
          </p:nvPr>
        </p:nvSpPr>
        <p:spPr>
          <a:xfrm>
            <a:off x="633480" y="3615051"/>
            <a:ext cx="10906781" cy="2607949"/>
          </a:xfrm>
          <a:prstGeom prst="rect">
            <a:avLst/>
          </a:prstGeom>
        </p:spPr>
        <p:txBody>
          <a:bodyPr>
            <a:normAutofit/>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85800" indent="0">
              <a:buNone/>
              <a:defRPr sz="1400">
                <a:solidFill>
                  <a:schemeClr val="tx1"/>
                </a:solidFill>
              </a:defRPr>
            </a:lvl4pPr>
            <a:lvl5pPr marL="914400" indent="0">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55FE6CEC-AEBC-8860-A62E-637765B0DE26}"/>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981441"/>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clusion 2">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C31587E-E768-0BED-F16B-618390A49DBC}"/>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0B729E58-15D4-9BFF-C39F-C683CED24138}"/>
              </a:ext>
            </a:extLst>
          </p:cNvPr>
          <p:cNvSpPr>
            <a:spLocks noGrp="1"/>
          </p:cNvSpPr>
          <p:nvPr>
            <p:ph type="title"/>
          </p:nvPr>
        </p:nvSpPr>
        <p:spPr>
          <a:xfrm>
            <a:off x="612647" y="1953889"/>
            <a:ext cx="8430767" cy="1842020"/>
          </a:xfrm>
        </p:spPr>
        <p:txBody>
          <a:bodyPr anchor="b">
            <a:noAutofit/>
          </a:bodyPr>
          <a:lstStyle>
            <a:lvl1pPr>
              <a:defRPr sz="36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rot="16200000">
            <a:off x="-532352" y="5260879"/>
            <a:ext cx="1494475" cy="429768"/>
          </a:xfrm>
        </p:spPr>
        <p:txBody>
          <a:bodyPr/>
          <a:lstStyle>
            <a:lvl1pPr>
              <a:defRPr>
                <a:solidFill>
                  <a:schemeClr val="bg1"/>
                </a:solidFill>
              </a:defRPr>
            </a:lvl1pPr>
          </a:lstStyle>
          <a:p>
            <a:fld id="{68B0FE8A-6796-DE43-BAD7-69D8B3740AE7}" type="datetime1">
              <a:rPr lang="en-US" smtClean="0"/>
              <a:t>9/17/2025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A329D384-6BDA-A5B3-C1ED-7DADE9654365}"/>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6">
            <a:extLst>
              <a:ext uri="{FF2B5EF4-FFF2-40B4-BE49-F238E27FC236}">
                <a16:creationId xmlns:a16="http://schemas.microsoft.com/office/drawing/2014/main" id="{349BFD2E-FBA7-08CA-139F-3F60185F32DE}"/>
              </a:ext>
            </a:extLst>
          </p:cNvPr>
          <p:cNvSpPr>
            <a:spLocks noGrp="1"/>
          </p:cNvSpPr>
          <p:nvPr>
            <p:ph sz="quarter" idx="14" hasCustomPrompt="1"/>
          </p:nvPr>
        </p:nvSpPr>
        <p:spPr>
          <a:xfrm>
            <a:off x="612775" y="3971109"/>
            <a:ext cx="8430639" cy="2251892"/>
          </a:xfrm>
          <a:prstGeom prst="rect">
            <a:avLst/>
          </a:prstGeom>
        </p:spPr>
        <p:txBody>
          <a:bodyPr anchor="b">
            <a:noAutofit/>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85800" indent="0">
              <a:buNone/>
              <a:defRPr sz="1400">
                <a:solidFill>
                  <a:schemeClr val="tx1"/>
                </a:solidFill>
              </a:defRPr>
            </a:lvl4pPr>
            <a:lvl5pPr marL="914400" indent="0">
              <a:buNone/>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653085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BFAA997-E292-EBAB-2E9D-3845D76D6263}"/>
              </a:ext>
            </a:extLst>
          </p:cNvPr>
          <p:cNvSpPr>
            <a:spLocks noGrp="1"/>
          </p:cNvSpPr>
          <p:nvPr>
            <p:ph type="ctrTitle"/>
          </p:nvPr>
        </p:nvSpPr>
        <p:spPr>
          <a:xfrm>
            <a:off x="612648" y="353804"/>
            <a:ext cx="9598152" cy="4099340"/>
          </a:xfrm>
        </p:spPr>
        <p:txBody>
          <a:bodyPr vert="horz" lIns="91440" tIns="45720" rIns="91440" bIns="45720" rtlCol="0" anchor="t">
            <a:normAutofit/>
          </a:bodyPr>
          <a:lstStyle>
            <a:lvl1pPr>
              <a:defRPr lang="en-US" sz="6000" dirty="0"/>
            </a:lvl1pPr>
          </a:lstStyle>
          <a:p>
            <a:pPr lvl="0"/>
            <a:r>
              <a:rPr lang="en-US"/>
              <a:t>Click to edit Master title style</a:t>
            </a:r>
            <a:endParaRPr lang="en-US" dirty="0"/>
          </a:p>
        </p:txBody>
      </p:sp>
      <p:sp>
        <p:nvSpPr>
          <p:cNvPr id="12" name="Subtitle 2">
            <a:extLst>
              <a:ext uri="{FF2B5EF4-FFF2-40B4-BE49-F238E27FC236}">
                <a16:creationId xmlns:a16="http://schemas.microsoft.com/office/drawing/2014/main" id="{2CE2F65D-E74D-73DE-8713-5AD69E7CEEB1}"/>
              </a:ext>
            </a:extLst>
          </p:cNvPr>
          <p:cNvSpPr>
            <a:spLocks noGrp="1"/>
          </p:cNvSpPr>
          <p:nvPr>
            <p:ph type="subTitle" idx="1"/>
          </p:nvPr>
        </p:nvSpPr>
        <p:spPr>
          <a:xfrm>
            <a:off x="612646" y="5588006"/>
            <a:ext cx="7769354" cy="634991"/>
          </a:xfrm>
          <a:prstGeom prst="rect">
            <a:avLst/>
          </a:prstGeom>
        </p:spPr>
        <p:txBody>
          <a:bodyPr vert="horz" lIns="91440" tIns="45720" rIns="91440" bIns="45720" rtlCol="0" anchor="b">
            <a:normAutofit/>
          </a:bodyPr>
          <a:lstStyle>
            <a:lvl1pPr marL="0" indent="0">
              <a:buNone/>
              <a:defRPr lang="en-US" sz="1400" dirty="0"/>
            </a:lvl1pPr>
          </a:lstStyle>
          <a:p>
            <a:pPr lvl="0"/>
            <a:r>
              <a:rPr lang="en-US"/>
              <a:t>Click to edit Master subtitle style</a:t>
            </a:r>
            <a:endParaRPr lang="en-US" dirty="0"/>
          </a:p>
        </p:txBody>
      </p:sp>
      <p:cxnSp>
        <p:nvCxnSpPr>
          <p:cNvPr id="8" name="Straight Connector 7">
            <a:extLst>
              <a:ext uri="{FF2B5EF4-FFF2-40B4-BE49-F238E27FC236}">
                <a16:creationId xmlns:a16="http://schemas.microsoft.com/office/drawing/2014/main" id="{D8D58296-262D-E3A1-3EDA-108D59ADDEB9}"/>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BE98C5E6-9287-6A44-A9ED-68C630E53090}" type="datetime1">
              <a:rPr lang="en-US" smtClean="0"/>
              <a:t>9/17/2025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9" name="Straight Connector 8">
            <a:extLst>
              <a:ext uri="{FF2B5EF4-FFF2-40B4-BE49-F238E27FC236}">
                <a16:creationId xmlns:a16="http://schemas.microsoft.com/office/drawing/2014/main" id="{5FC82B15-2BAA-B79D-562D-AB6EE143DF74}"/>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9408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2">
            <a:lumMod val="9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784593-B08F-6412-D575-67F684C5A929}"/>
              </a:ext>
            </a:extLst>
          </p:cNvPr>
          <p:cNvSpPr>
            <a:spLocks noGrp="1"/>
          </p:cNvSpPr>
          <p:nvPr>
            <p:ph type="ctrTitle"/>
          </p:nvPr>
        </p:nvSpPr>
        <p:spPr>
          <a:xfrm>
            <a:off x="598578" y="2018460"/>
            <a:ext cx="9140954" cy="3236439"/>
          </a:xfrm>
        </p:spPr>
        <p:txBody>
          <a:bodyPr vert="horz" lIns="91440" tIns="45720" rIns="91440" bIns="45720" rtlCol="0" anchor="b">
            <a:noAutofit/>
          </a:bodyPr>
          <a:lstStyle>
            <a:lvl1pPr>
              <a:defRPr lang="en-US" sz="6000" dirty="0"/>
            </a:lvl1pPr>
          </a:lstStyle>
          <a:p>
            <a:pPr lvl="0"/>
            <a:r>
              <a:rPr lang="en-US"/>
              <a:t>Click to edit Master title style</a:t>
            </a:r>
            <a:endParaRPr lang="en-US" dirty="0"/>
          </a:p>
        </p:txBody>
      </p:sp>
      <p:sp>
        <p:nvSpPr>
          <p:cNvPr id="10" name="Subtitle 2">
            <a:extLst>
              <a:ext uri="{FF2B5EF4-FFF2-40B4-BE49-F238E27FC236}">
                <a16:creationId xmlns:a16="http://schemas.microsoft.com/office/drawing/2014/main" id="{4192A629-1C7A-908C-99B6-E95B0C98017A}"/>
              </a:ext>
            </a:extLst>
          </p:cNvPr>
          <p:cNvSpPr>
            <a:spLocks noGrp="1"/>
          </p:cNvSpPr>
          <p:nvPr>
            <p:ph type="subTitle" idx="1"/>
          </p:nvPr>
        </p:nvSpPr>
        <p:spPr>
          <a:xfrm>
            <a:off x="598579" y="5477529"/>
            <a:ext cx="7312153" cy="1014984"/>
          </a:xfrm>
          <a:prstGeom prst="rect">
            <a:avLst/>
          </a:prstGeom>
        </p:spPr>
        <p:txBody>
          <a:bodyPr vert="horz" lIns="91440" tIns="45720" rIns="91440" bIns="45720" rtlCol="0">
            <a:normAutofit/>
          </a:bodyPr>
          <a:lstStyle>
            <a:lvl1pPr marL="0" indent="0">
              <a:buNone/>
              <a:defRPr lang="en-US" sz="1400" dirty="0"/>
            </a:lvl1pPr>
          </a:lstStyle>
          <a:p>
            <a:pPr lvl="0"/>
            <a:r>
              <a:rPr lang="en-US"/>
              <a:t>Click to edit Master subtitle style</a:t>
            </a:r>
            <a:endParaRPr lang="en-US" dirty="0"/>
          </a:p>
        </p:txBody>
      </p:sp>
      <p:cxnSp>
        <p:nvCxnSpPr>
          <p:cNvPr id="9" name="Straight Connector 8">
            <a:extLst>
              <a:ext uri="{FF2B5EF4-FFF2-40B4-BE49-F238E27FC236}">
                <a16:creationId xmlns:a16="http://schemas.microsoft.com/office/drawing/2014/main" id="{617A912A-256D-661B-C181-034D06ED868C}"/>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0AF22403-57C6-1844-A1CE-EC8B0C9F71DA}" type="datetime1">
              <a:rPr lang="en-US" smtClean="0"/>
              <a:t>9/17/2025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8" name="Straight Connector 7">
            <a:extLst>
              <a:ext uri="{FF2B5EF4-FFF2-40B4-BE49-F238E27FC236}">
                <a16:creationId xmlns:a16="http://schemas.microsoft.com/office/drawing/2014/main" id="{DCC649EA-F1C7-472F-52D7-A93BB7EC19BC}"/>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71360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10FCED8-73AC-58D6-B68F-AAFD305C6675}"/>
              </a:ext>
            </a:extLst>
          </p:cNvPr>
          <p:cNvSpPr>
            <a:spLocks noGrp="1"/>
          </p:cNvSpPr>
          <p:nvPr>
            <p:ph type="ctrTitle"/>
          </p:nvPr>
        </p:nvSpPr>
        <p:spPr>
          <a:xfrm>
            <a:off x="1981200" y="1560442"/>
            <a:ext cx="8229600" cy="2379013"/>
          </a:xfrm>
        </p:spPr>
        <p:txBody>
          <a:bodyPr anchor="b">
            <a:normAutofit/>
          </a:bodyPr>
          <a:lstStyle>
            <a:lvl1pPr algn="ctr">
              <a:defRPr sz="6000"/>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D983008E-F782-B9DD-6537-0B9EAE9279E9}"/>
              </a:ext>
            </a:extLst>
          </p:cNvPr>
          <p:cNvSpPr>
            <a:spLocks noGrp="1"/>
          </p:cNvSpPr>
          <p:nvPr>
            <p:ph type="subTitle" idx="1"/>
          </p:nvPr>
        </p:nvSpPr>
        <p:spPr>
          <a:xfrm>
            <a:off x="2301923" y="4039648"/>
            <a:ext cx="7588155" cy="1029310"/>
          </a:xfrm>
          <a:prstGeom prst="rect">
            <a:avLst/>
          </a:prstGeo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0CFC45B0-B1A3-3E44-43D7-C15E5073EEB5}"/>
              </a:ext>
            </a:extLst>
          </p:cNvPr>
          <p:cNvCxnSpPr/>
          <p:nvPr userDrawn="1"/>
        </p:nvCxnSpPr>
        <p:spPr>
          <a:xfrm>
            <a:off x="429209" y="164150"/>
            <a:ext cx="117627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3EF67CE4-B6BA-0C48-874C-4DFD10A9B4AF}" type="datetime1">
              <a:rPr lang="en-US" smtClean="0"/>
              <a:t>9/17/2025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cxnSp>
        <p:nvCxnSpPr>
          <p:cNvPr id="7" name="Straight Connector 6">
            <a:extLst>
              <a:ext uri="{FF2B5EF4-FFF2-40B4-BE49-F238E27FC236}">
                <a16:creationId xmlns:a16="http://schemas.microsoft.com/office/drawing/2014/main" id="{3BEA1CDC-959E-33FA-9AF1-75DB91B6A967}"/>
              </a:ext>
            </a:extLst>
          </p:cNvPr>
          <p:cNvCxnSpPr>
            <a:cxnSpLocks/>
          </p:cNvCxnSpPr>
          <p:nvPr userDrawn="1"/>
        </p:nvCxnSpPr>
        <p:spPr>
          <a:xfrm>
            <a:off x="42979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44755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A27FB5B-F1F4-96F1-0152-318F0A4000BC}"/>
              </a:ext>
            </a:extLst>
          </p:cNvPr>
          <p:cNvCxnSpPr/>
          <p:nvPr/>
        </p:nvCxnSpPr>
        <p:spPr>
          <a:xfrm>
            <a:off x="429209" y="164150"/>
            <a:ext cx="117627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355388B-2964-6FA6-1B0D-6858F19DB09C}"/>
              </a:ext>
            </a:extLst>
          </p:cNvPr>
          <p:cNvSpPr>
            <a:spLocks noGrp="1"/>
          </p:cNvSpPr>
          <p:nvPr>
            <p:ph type="ctrTitle" hasCustomPrompt="1"/>
          </p:nvPr>
        </p:nvSpPr>
        <p:spPr>
          <a:xfrm>
            <a:off x="612648" y="1001713"/>
            <a:ext cx="7909560" cy="5477510"/>
          </a:xfrm>
        </p:spPr>
        <p:txBody>
          <a:bodyPr vert="horz" lIns="91440" tIns="45720" rIns="91440" bIns="45720" rtlCol="0" anchor="b">
            <a:normAutofit/>
          </a:bodyPr>
          <a:lstStyle>
            <a:lvl1pPr>
              <a:defRPr lang="en-US" sz="6000" dirty="0">
                <a:solidFill>
                  <a:schemeClr val="bg1"/>
                </a:solidFill>
              </a:defRPr>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2E0ED0FC-24F7-C844-8E98-AE6A55D9AF57}" type="datetime1">
              <a:rPr lang="en-US" smtClean="0"/>
              <a:t>9/17/2025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cxnSp>
        <p:nvCxnSpPr>
          <p:cNvPr id="3" name="Straight Connector 2">
            <a:extLst>
              <a:ext uri="{FF2B5EF4-FFF2-40B4-BE49-F238E27FC236}">
                <a16:creationId xmlns:a16="http://schemas.microsoft.com/office/drawing/2014/main" id="{61593392-0733-4701-8F74-B58075202E27}"/>
              </a:ext>
            </a:extLst>
          </p:cNvPr>
          <p:cNvCxnSpPr>
            <a:cxnSpLocks/>
          </p:cNvCxnSpPr>
          <p:nvPr userDrawn="1"/>
        </p:nvCxnSpPr>
        <p:spPr>
          <a:xfrm>
            <a:off x="429793"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310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34030" y="634990"/>
            <a:ext cx="10923934" cy="75565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rot="16200000">
            <a:off x="-2067304" y="2231454"/>
            <a:ext cx="4564376" cy="429768"/>
          </a:xfrm>
          <a:prstGeom prst="rect">
            <a:avLst/>
          </a:prstGeom>
        </p:spPr>
        <p:txBody>
          <a:bodyPr vert="horz" lIns="91440" tIns="45720" rIns="91440" bIns="45720" rtlCol="0" anchor="ctr"/>
          <a:lstStyle>
            <a:lvl1pPr algn="r" rtl="0">
              <a:defRPr sz="800" b="0" i="0">
                <a:solidFill>
                  <a:schemeClr val="tx1"/>
                </a:solidFill>
                <a:latin typeface="+mn-lt"/>
                <a:ea typeface="Batang" panose="02030600000101010101" pitchFamily="18" charset="-127"/>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rot="16200000">
            <a:off x="-532352" y="5260879"/>
            <a:ext cx="1494475" cy="429768"/>
          </a:xfrm>
          <a:prstGeom prst="rect">
            <a:avLst/>
          </a:prstGeom>
        </p:spPr>
        <p:txBody>
          <a:bodyPr vert="horz" lIns="91440" tIns="45720" rIns="91440" bIns="45720" rtlCol="0" anchor="ctr"/>
          <a:lstStyle>
            <a:lvl1pPr algn="l" rtl="0">
              <a:defRPr sz="800" b="0" i="0">
                <a:solidFill>
                  <a:schemeClr val="tx1"/>
                </a:solidFill>
                <a:latin typeface="+mn-lt"/>
                <a:ea typeface="Batang" panose="02030600000101010101" pitchFamily="18" charset="-127"/>
              </a:defRPr>
            </a:lvl1pPr>
          </a:lstStyle>
          <a:p>
            <a:fld id="{43E9438E-6B36-A14E-B7B5-A87CBFCBC1F9}" type="datetime1">
              <a:rPr lang="en-US" smtClean="0"/>
              <a:pPr/>
              <a:t>9/17/2025</a:t>
            </a:fld>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2" y="6492513"/>
            <a:ext cx="429207" cy="365125"/>
          </a:xfrm>
          <a:prstGeom prst="rect">
            <a:avLst/>
          </a:prstGeom>
        </p:spPr>
        <p:txBody>
          <a:bodyPr vert="horz" lIns="91440" tIns="45720" rIns="91440" bIns="45720" rtlCol="0" anchor="ctr"/>
          <a:lstStyle>
            <a:lvl1pPr algn="ctr" rtl="0">
              <a:defRPr sz="800" b="0" i="0">
                <a:solidFill>
                  <a:schemeClr val="tx1"/>
                </a:solidFill>
                <a:latin typeface="+mn-lt"/>
                <a:ea typeface="Batang" panose="02030600000101010101" pitchFamily="18" charset="-127"/>
              </a:defRPr>
            </a:lvl1pPr>
          </a:lstStyle>
          <a:p>
            <a:fld id="{CC057153-B650-4DEB-B370-79DDCFDCE934}" type="slidenum">
              <a:rPr lang="en-US" smtClean="0"/>
              <a:pPr/>
              <a:t>‹#›</a:t>
            </a:fld>
            <a:endParaRPr lang="en-US" dirty="0"/>
          </a:p>
        </p:txBody>
      </p:sp>
      <p:sp>
        <p:nvSpPr>
          <p:cNvPr id="9" name="Text Placeholder 2">
            <a:extLst>
              <a:ext uri="{FF2B5EF4-FFF2-40B4-BE49-F238E27FC236}">
                <a16:creationId xmlns:a16="http://schemas.microsoft.com/office/drawing/2014/main" id="{65102932-722B-3E65-A301-BE5A2490CA12}"/>
              </a:ext>
            </a:extLst>
          </p:cNvPr>
          <p:cNvSpPr>
            <a:spLocks noGrp="1"/>
          </p:cNvSpPr>
          <p:nvPr>
            <p:ph type="body" idx="1"/>
          </p:nvPr>
        </p:nvSpPr>
        <p:spPr>
          <a:xfrm>
            <a:off x="634030" y="1537958"/>
            <a:ext cx="10923934" cy="46850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2761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Lst>
  <p:hf hdr="0"/>
  <p:txStyles>
    <p:titleStyle>
      <a:lvl1pPr algn="l" defTabSz="914400" rtl="0" eaLnBrk="1" latinLnBrk="0" hangingPunct="1">
        <a:lnSpc>
          <a:spcPct val="90000"/>
        </a:lnSpc>
        <a:spcBef>
          <a:spcPct val="0"/>
        </a:spcBef>
        <a:buNone/>
        <a:defRPr sz="3600" b="0" i="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hyperlink" Target="https://pixabay.com/pl/cichy-spok%C3%B3j-cicho-lekko-bu%C5%BAka-150406/"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hyperlink" Target="https://pixabay.com/pl/cichy-spok%C3%B3j-cicho-lekko-bu%C5%BAka-150406/"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E216E-987A-F215-4664-F2BCA794FDC9}"/>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3EEFE7-51FB-1235-8740-1815BADC265A}"/>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D294F491-ADDC-3568-DFB6-F5F17D13FCF1}"/>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9/17/2025</a:t>
            </a:fld>
            <a:endParaRPr lang="en-US"/>
          </a:p>
        </p:txBody>
      </p:sp>
      <p:sp>
        <p:nvSpPr>
          <p:cNvPr id="6" name="Slide Number Placeholder 5">
            <a:extLst>
              <a:ext uri="{FF2B5EF4-FFF2-40B4-BE49-F238E27FC236}">
                <a16:creationId xmlns:a16="http://schemas.microsoft.com/office/drawing/2014/main" id="{EF7DF3A3-0E6D-87B0-6DD5-53F56586A5C1}"/>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1</a:t>
            </a:fld>
            <a:endParaRPr lang="en-US"/>
          </a:p>
        </p:txBody>
      </p:sp>
      <p:pic>
        <p:nvPicPr>
          <p:cNvPr id="7" name="Picture 6">
            <a:extLst>
              <a:ext uri="{FF2B5EF4-FFF2-40B4-BE49-F238E27FC236}">
                <a16:creationId xmlns:a16="http://schemas.microsoft.com/office/drawing/2014/main" id="{2924E014-F4A6-157D-ADAA-89BE8B0D78DB}"/>
              </a:ext>
            </a:extLst>
          </p:cNvPr>
          <p:cNvPicPr>
            <a:picLocks noChangeAspect="1"/>
          </p:cNvPicPr>
          <p:nvPr/>
        </p:nvPicPr>
        <p:blipFill>
          <a:blip r:embed="rId3"/>
          <a:stretch>
            <a:fillRect/>
          </a:stretch>
        </p:blipFill>
        <p:spPr>
          <a:xfrm>
            <a:off x="620363" y="341689"/>
            <a:ext cx="5285915" cy="3810630"/>
          </a:xfrm>
          <a:prstGeom prst="rect">
            <a:avLst/>
          </a:prstGeom>
        </p:spPr>
      </p:pic>
      <p:pic>
        <p:nvPicPr>
          <p:cNvPr id="9" name="Picture 8">
            <a:extLst>
              <a:ext uri="{FF2B5EF4-FFF2-40B4-BE49-F238E27FC236}">
                <a16:creationId xmlns:a16="http://schemas.microsoft.com/office/drawing/2014/main" id="{119E332C-2724-9756-83E0-9FEB083D238A}"/>
              </a:ext>
            </a:extLst>
          </p:cNvPr>
          <p:cNvPicPr>
            <a:picLocks noChangeAspect="1"/>
          </p:cNvPicPr>
          <p:nvPr/>
        </p:nvPicPr>
        <p:blipFill>
          <a:blip r:embed="rId4"/>
          <a:stretch>
            <a:fillRect/>
          </a:stretch>
        </p:blipFill>
        <p:spPr>
          <a:xfrm>
            <a:off x="7732302" y="2854440"/>
            <a:ext cx="4172612" cy="4003198"/>
          </a:xfrm>
          <a:prstGeom prst="rect">
            <a:avLst/>
          </a:prstGeom>
        </p:spPr>
      </p:pic>
      <p:sp>
        <p:nvSpPr>
          <p:cNvPr id="11" name="TextBox 10">
            <a:extLst>
              <a:ext uri="{FF2B5EF4-FFF2-40B4-BE49-F238E27FC236}">
                <a16:creationId xmlns:a16="http://schemas.microsoft.com/office/drawing/2014/main" id="{955A72F3-9EDF-B79C-2FAA-7FE402061694}"/>
              </a:ext>
            </a:extLst>
          </p:cNvPr>
          <p:cNvSpPr txBox="1"/>
          <p:nvPr/>
        </p:nvSpPr>
        <p:spPr>
          <a:xfrm>
            <a:off x="6617675" y="308012"/>
            <a:ext cx="5689403" cy="2554545"/>
          </a:xfrm>
          <a:prstGeom prst="rect">
            <a:avLst/>
          </a:prstGeom>
          <a:noFill/>
        </p:spPr>
        <p:txBody>
          <a:bodyPr wrap="square" rtlCol="0">
            <a:spAutoFit/>
          </a:bodyPr>
          <a:lstStyle/>
          <a:p>
            <a:r>
              <a:rPr lang="en-US" sz="4000" dirty="0">
                <a:solidFill>
                  <a:schemeClr val="bg1"/>
                </a:solidFill>
              </a:rPr>
              <a:t>List at least 6 things </a:t>
            </a:r>
          </a:p>
          <a:p>
            <a:r>
              <a:rPr lang="en-US" sz="4000" dirty="0">
                <a:solidFill>
                  <a:schemeClr val="bg1"/>
                </a:solidFill>
              </a:rPr>
              <a:t>that comes to mind when you see these pictures.</a:t>
            </a:r>
          </a:p>
        </p:txBody>
      </p:sp>
    </p:spTree>
    <p:extLst>
      <p:ext uri="{BB962C8B-B14F-4D97-AF65-F5344CB8AC3E}">
        <p14:creationId xmlns:p14="http://schemas.microsoft.com/office/powerpoint/2010/main" val="17017868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5CF9-970D-6443-85E5-61B8D3CADAE7}"/>
              </a:ext>
            </a:extLst>
          </p:cNvPr>
          <p:cNvSpPr>
            <a:spLocks noGrp="1"/>
          </p:cNvSpPr>
          <p:nvPr>
            <p:ph type="title"/>
          </p:nvPr>
        </p:nvSpPr>
        <p:spPr>
          <a:xfrm>
            <a:off x="4487024" y="634999"/>
            <a:ext cx="6950232" cy="1124525"/>
          </a:xfrm>
        </p:spPr>
        <p:txBody>
          <a:bodyPr anchor="t">
            <a:normAutofit fontScale="90000"/>
          </a:bodyPr>
          <a:lstStyle/>
          <a:p>
            <a:r>
              <a:rPr lang="en-US" dirty="0"/>
              <a:t>Think-Pair-Share</a:t>
            </a:r>
            <a:br>
              <a:rPr lang="en-US" dirty="0"/>
            </a:br>
            <a:r>
              <a:rPr lang="en-US" dirty="0"/>
              <a:t>How it works </a:t>
            </a:r>
            <a:r>
              <a:rPr lang="en-US" sz="2200" dirty="0">
                <a:solidFill>
                  <a:srgbClr val="00B050"/>
                </a:solidFill>
              </a:rPr>
              <a:t>(Think-Write-Pair-Share)</a:t>
            </a:r>
            <a:endParaRPr lang="en-US" dirty="0"/>
          </a:p>
        </p:txBody>
      </p:sp>
      <p:sp>
        <p:nvSpPr>
          <p:cNvPr id="3" name="Footer Placeholder 2">
            <a:extLst>
              <a:ext uri="{FF2B5EF4-FFF2-40B4-BE49-F238E27FC236}">
                <a16:creationId xmlns:a16="http://schemas.microsoft.com/office/drawing/2014/main" id="{33261A78-056F-87C2-067C-610C40AA252A}"/>
              </a:ext>
            </a:extLst>
          </p:cNvPr>
          <p:cNvSpPr>
            <a:spLocks noGrp="1"/>
          </p:cNvSpPr>
          <p:nvPr>
            <p:ph type="ftr" sz="quarter" idx="16"/>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4" name="Date Placeholder 3">
            <a:extLst>
              <a:ext uri="{FF2B5EF4-FFF2-40B4-BE49-F238E27FC236}">
                <a16:creationId xmlns:a16="http://schemas.microsoft.com/office/drawing/2014/main" id="{DE5F65F4-F819-A9E6-38BB-A90F62DBAB8A}"/>
              </a:ext>
            </a:extLst>
          </p:cNvPr>
          <p:cNvSpPr>
            <a:spLocks noGrp="1"/>
          </p:cNvSpPr>
          <p:nvPr>
            <p:ph type="dt" sz="half" idx="15"/>
          </p:nvPr>
        </p:nvSpPr>
        <p:spPr>
          <a:xfrm rot="16200000">
            <a:off x="-532354" y="5260879"/>
            <a:ext cx="1494474" cy="429768"/>
          </a:xfrm>
        </p:spPr>
        <p:txBody>
          <a:bodyPr anchor="ctr">
            <a:normAutofit/>
          </a:bodyPr>
          <a:lstStyle/>
          <a:p>
            <a:pPr>
              <a:spcAft>
                <a:spcPts val="600"/>
              </a:spcAft>
            </a:pPr>
            <a:fld id="{FAA6F6B0-7BDB-FB4C-9D76-500FE2DDFD1B}" type="datetime1">
              <a:rPr lang="en-US" smtClean="0"/>
              <a:pPr>
                <a:spcAft>
                  <a:spcPts val="600"/>
                </a:spcAft>
              </a:pPr>
              <a:t>9/17/2025</a:t>
            </a:fld>
            <a:endParaRPr lang="en-US"/>
          </a:p>
        </p:txBody>
      </p:sp>
      <p:sp>
        <p:nvSpPr>
          <p:cNvPr id="5" name="Slide Number Placeholder 4">
            <a:extLst>
              <a:ext uri="{FF2B5EF4-FFF2-40B4-BE49-F238E27FC236}">
                <a16:creationId xmlns:a16="http://schemas.microsoft.com/office/drawing/2014/main" id="{784B0417-1A3C-8345-E674-D31C016F8291}"/>
              </a:ext>
            </a:extLst>
          </p:cNvPr>
          <p:cNvSpPr>
            <a:spLocks noGrp="1"/>
          </p:cNvSpPr>
          <p:nvPr>
            <p:ph type="sldNum" sz="quarter" idx="17"/>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10</a:t>
            </a:fld>
            <a:endParaRPr lang="en-US"/>
          </a:p>
        </p:txBody>
      </p:sp>
      <p:sp>
        <p:nvSpPr>
          <p:cNvPr id="7" name="Content Placeholder 6">
            <a:extLst>
              <a:ext uri="{FF2B5EF4-FFF2-40B4-BE49-F238E27FC236}">
                <a16:creationId xmlns:a16="http://schemas.microsoft.com/office/drawing/2014/main" id="{113654CE-795F-C0D4-739A-A8D7E263328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87024" y="1879608"/>
            <a:ext cx="6950232" cy="4343387"/>
          </a:xfrm>
        </p:spPr>
        <p:txBody>
          <a:bodyPr>
            <a:normAutofit/>
          </a:bodyPr>
          <a:lstStyle/>
          <a:p>
            <a:pPr marL="0" indent="0">
              <a:lnSpc>
                <a:spcPct val="110000"/>
              </a:lnSpc>
              <a:spcBef>
                <a:spcPts val="2500"/>
              </a:spcBef>
              <a:buFont typeface="Arial" panose="020B0604020202020204" pitchFamily="34" charset="0"/>
              <a:buNone/>
            </a:pPr>
            <a:r>
              <a:rPr lang="en-US" sz="2000" b="1" dirty="0"/>
              <a:t>Individual Thinking Time</a:t>
            </a:r>
          </a:p>
          <a:p>
            <a:pPr marL="0" lvl="1" indent="0">
              <a:lnSpc>
                <a:spcPct val="110000"/>
              </a:lnSpc>
              <a:buFont typeface="Arial" panose="020B0604020202020204" pitchFamily="34" charset="0"/>
              <a:buNone/>
            </a:pPr>
            <a:r>
              <a:rPr sz="2000" dirty="0"/>
              <a:t>Students first think individually about a thought-provoking question to develop their own ideas.</a:t>
            </a:r>
            <a:endParaRPr lang="en-US" sz="2000" dirty="0"/>
          </a:p>
          <a:p>
            <a:pPr marL="0" indent="0">
              <a:lnSpc>
                <a:spcPct val="110000"/>
              </a:lnSpc>
              <a:spcBef>
                <a:spcPts val="2500"/>
              </a:spcBef>
              <a:buFont typeface="Arial" panose="020B0604020202020204" pitchFamily="34" charset="0"/>
              <a:buNone/>
            </a:pPr>
            <a:r>
              <a:rPr lang="en-US" sz="2000" b="1" dirty="0"/>
              <a:t>Pair Discussion</a:t>
            </a:r>
          </a:p>
          <a:p>
            <a:pPr marL="0" lvl="1" indent="0">
              <a:lnSpc>
                <a:spcPct val="110000"/>
              </a:lnSpc>
              <a:buFont typeface="Arial" panose="020B0604020202020204" pitchFamily="34" charset="0"/>
              <a:buNone/>
            </a:pPr>
            <a:r>
              <a:rPr sz="2000" dirty="0"/>
              <a:t>Students pair up to share and discuss their thoughts, promoting peer learning and perspective exchange.</a:t>
            </a:r>
            <a:endParaRPr lang="en-US" sz="2000" dirty="0"/>
          </a:p>
          <a:p>
            <a:pPr marL="0" indent="0">
              <a:lnSpc>
                <a:spcPct val="110000"/>
              </a:lnSpc>
              <a:spcBef>
                <a:spcPts val="2500"/>
              </a:spcBef>
              <a:buFont typeface="Arial" panose="020B0604020202020204" pitchFamily="34" charset="0"/>
              <a:buNone/>
            </a:pPr>
            <a:r>
              <a:rPr lang="en-US" sz="2000" b="1" dirty="0"/>
              <a:t>Whole Class Sharing</a:t>
            </a:r>
          </a:p>
          <a:p>
            <a:pPr marL="0" lvl="1" indent="0">
              <a:lnSpc>
                <a:spcPct val="110000"/>
              </a:lnSpc>
              <a:buFont typeface="Arial" panose="020B0604020202020204" pitchFamily="34" charset="0"/>
              <a:buNone/>
            </a:pPr>
            <a:r>
              <a:rPr sz="2000" dirty="0"/>
              <a:t>Pairs share insights with the entire class to foster collective understanding and broader participation.</a:t>
            </a:r>
            <a:endParaRPr lang="en-US" sz="2000" dirty="0"/>
          </a:p>
        </p:txBody>
      </p:sp>
    </p:spTree>
    <p:extLst>
      <p:ext uri="{BB962C8B-B14F-4D97-AF65-F5344CB8AC3E}">
        <p14:creationId xmlns:p14="http://schemas.microsoft.com/office/powerpoint/2010/main" val="30418443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E6DEA-A3D7-750E-27FA-50B3E222CD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467891-78DE-50CC-CF43-5CF964041C6C}"/>
              </a:ext>
            </a:extLst>
          </p:cNvPr>
          <p:cNvSpPr>
            <a:spLocks noGrp="1"/>
          </p:cNvSpPr>
          <p:nvPr>
            <p:ph type="title"/>
          </p:nvPr>
        </p:nvSpPr>
        <p:spPr>
          <a:xfrm>
            <a:off x="4487024" y="634999"/>
            <a:ext cx="6950232" cy="1124525"/>
          </a:xfrm>
        </p:spPr>
        <p:txBody>
          <a:bodyPr anchor="t">
            <a:normAutofit/>
          </a:bodyPr>
          <a:lstStyle/>
          <a:p>
            <a:r>
              <a:rPr lang="en-US" dirty="0"/>
              <a:t>Think-Pair-Share</a:t>
            </a:r>
            <a:br>
              <a:rPr lang="en-US" dirty="0"/>
            </a:br>
            <a:r>
              <a:rPr lang="en-US" dirty="0"/>
              <a:t>in your class</a:t>
            </a:r>
          </a:p>
        </p:txBody>
      </p:sp>
      <p:sp>
        <p:nvSpPr>
          <p:cNvPr id="3" name="Footer Placeholder 2">
            <a:extLst>
              <a:ext uri="{FF2B5EF4-FFF2-40B4-BE49-F238E27FC236}">
                <a16:creationId xmlns:a16="http://schemas.microsoft.com/office/drawing/2014/main" id="{61440446-49DA-C023-186F-8A4CE70798B9}"/>
              </a:ext>
            </a:extLst>
          </p:cNvPr>
          <p:cNvSpPr>
            <a:spLocks noGrp="1"/>
          </p:cNvSpPr>
          <p:nvPr>
            <p:ph type="ftr" sz="quarter" idx="16"/>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4" name="Date Placeholder 3">
            <a:extLst>
              <a:ext uri="{FF2B5EF4-FFF2-40B4-BE49-F238E27FC236}">
                <a16:creationId xmlns:a16="http://schemas.microsoft.com/office/drawing/2014/main" id="{771101F7-6D95-FB97-BE5A-DC2C7C18BE12}"/>
              </a:ext>
            </a:extLst>
          </p:cNvPr>
          <p:cNvSpPr>
            <a:spLocks noGrp="1"/>
          </p:cNvSpPr>
          <p:nvPr>
            <p:ph type="dt" sz="half" idx="15"/>
          </p:nvPr>
        </p:nvSpPr>
        <p:spPr>
          <a:xfrm rot="16200000">
            <a:off x="-532354" y="5260879"/>
            <a:ext cx="1494474" cy="429768"/>
          </a:xfrm>
        </p:spPr>
        <p:txBody>
          <a:bodyPr anchor="ctr">
            <a:normAutofit/>
          </a:bodyPr>
          <a:lstStyle/>
          <a:p>
            <a:pPr>
              <a:spcAft>
                <a:spcPts val="600"/>
              </a:spcAft>
            </a:pPr>
            <a:fld id="{FAA6F6B0-7BDB-FB4C-9D76-500FE2DDFD1B}" type="datetime1">
              <a:rPr lang="en-US" smtClean="0"/>
              <a:pPr>
                <a:spcAft>
                  <a:spcPts val="600"/>
                </a:spcAft>
              </a:pPr>
              <a:t>9/17/2025</a:t>
            </a:fld>
            <a:endParaRPr lang="en-US"/>
          </a:p>
        </p:txBody>
      </p:sp>
      <p:sp>
        <p:nvSpPr>
          <p:cNvPr id="5" name="Slide Number Placeholder 4">
            <a:extLst>
              <a:ext uri="{FF2B5EF4-FFF2-40B4-BE49-F238E27FC236}">
                <a16:creationId xmlns:a16="http://schemas.microsoft.com/office/drawing/2014/main" id="{4EFA8B3D-6C1F-0872-4D78-9FD64372CBCB}"/>
              </a:ext>
            </a:extLst>
          </p:cNvPr>
          <p:cNvSpPr>
            <a:spLocks noGrp="1"/>
          </p:cNvSpPr>
          <p:nvPr>
            <p:ph type="sldNum" sz="quarter" idx="17"/>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11</a:t>
            </a:fld>
            <a:endParaRPr lang="en-US"/>
          </a:p>
        </p:txBody>
      </p:sp>
      <p:sp>
        <p:nvSpPr>
          <p:cNvPr id="7" name="Content Placeholder 6">
            <a:extLst>
              <a:ext uri="{FF2B5EF4-FFF2-40B4-BE49-F238E27FC236}">
                <a16:creationId xmlns:a16="http://schemas.microsoft.com/office/drawing/2014/main" id="{97442100-83AB-1FAF-C3E0-6DD0E82306E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12379" y="1759524"/>
            <a:ext cx="6950232" cy="4343387"/>
          </a:xfrm>
        </p:spPr>
        <p:txBody>
          <a:bodyPr>
            <a:normAutofit/>
          </a:bodyPr>
          <a:lstStyle/>
          <a:p>
            <a:pPr marL="0" indent="0">
              <a:lnSpc>
                <a:spcPct val="110000"/>
              </a:lnSpc>
              <a:spcBef>
                <a:spcPts val="2500"/>
              </a:spcBef>
              <a:buFont typeface="Arial" panose="020B0604020202020204" pitchFamily="34" charset="0"/>
              <a:buNone/>
            </a:pPr>
            <a:r>
              <a:rPr lang="en-US" sz="3200" dirty="0"/>
              <a:t>Using CoPilot find one way to add Think-Pair-Share to an upcoming lesson. </a:t>
            </a:r>
          </a:p>
          <a:p>
            <a:pPr marL="0" indent="0">
              <a:lnSpc>
                <a:spcPct val="110000"/>
              </a:lnSpc>
              <a:spcBef>
                <a:spcPts val="2500"/>
              </a:spcBef>
              <a:buFont typeface="Arial" panose="020B0604020202020204" pitchFamily="34" charset="0"/>
              <a:buNone/>
            </a:pPr>
            <a:endParaRPr lang="en-US" sz="3200" dirty="0"/>
          </a:p>
          <a:p>
            <a:pPr marL="0" indent="0">
              <a:lnSpc>
                <a:spcPct val="110000"/>
              </a:lnSpc>
              <a:spcBef>
                <a:spcPts val="2500"/>
              </a:spcBef>
              <a:buFont typeface="Arial" panose="020B0604020202020204" pitchFamily="34" charset="0"/>
              <a:buNone/>
            </a:pPr>
            <a:endParaRPr lang="en-US" sz="3200" dirty="0">
              <a:solidFill>
                <a:srgbClr val="92D050"/>
              </a:solidFill>
            </a:endParaRPr>
          </a:p>
        </p:txBody>
      </p:sp>
      <p:pic>
        <p:nvPicPr>
          <p:cNvPr id="8" name="Picture 7" descr="A finger pointing at a person's face&#10;&#10;AI-generated content may be incorrect.">
            <a:extLst>
              <a:ext uri="{FF2B5EF4-FFF2-40B4-BE49-F238E27FC236}">
                <a16:creationId xmlns:a16="http://schemas.microsoft.com/office/drawing/2014/main" id="{B357F799-B404-AC2F-8178-1D8F337E55E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10148640" y="4199741"/>
            <a:ext cx="1213971" cy="1463167"/>
          </a:xfrm>
          <a:prstGeom prst="rect">
            <a:avLst/>
          </a:prstGeom>
        </p:spPr>
      </p:pic>
      <p:sp>
        <p:nvSpPr>
          <p:cNvPr id="9" name="TextBox 8">
            <a:extLst>
              <a:ext uri="{FF2B5EF4-FFF2-40B4-BE49-F238E27FC236}">
                <a16:creationId xmlns:a16="http://schemas.microsoft.com/office/drawing/2014/main" id="{5349CCC6-C5F9-70AC-840B-B747BFB12350}"/>
              </a:ext>
            </a:extLst>
          </p:cNvPr>
          <p:cNvSpPr txBox="1"/>
          <p:nvPr/>
        </p:nvSpPr>
        <p:spPr>
          <a:xfrm>
            <a:off x="9798078" y="5861405"/>
            <a:ext cx="2266404" cy="369332"/>
          </a:xfrm>
          <a:prstGeom prst="rect">
            <a:avLst/>
          </a:prstGeom>
          <a:noFill/>
        </p:spPr>
        <p:txBody>
          <a:bodyPr wrap="square" rtlCol="0">
            <a:spAutoFit/>
          </a:bodyPr>
          <a:lstStyle/>
          <a:p>
            <a:r>
              <a:rPr lang="en-US" dirty="0">
                <a:solidFill>
                  <a:srgbClr val="C00000"/>
                </a:solidFill>
              </a:rPr>
              <a:t>5 minutes</a:t>
            </a:r>
          </a:p>
        </p:txBody>
      </p:sp>
    </p:spTree>
    <p:extLst>
      <p:ext uri="{BB962C8B-B14F-4D97-AF65-F5344CB8AC3E}">
        <p14:creationId xmlns:p14="http://schemas.microsoft.com/office/powerpoint/2010/main" val="1568644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90DFA-921C-303B-DDD4-485CBAFA4A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F6FAFE-AD95-18DF-9B36-B78844EBC744}"/>
              </a:ext>
            </a:extLst>
          </p:cNvPr>
          <p:cNvSpPr>
            <a:spLocks noGrp="1"/>
          </p:cNvSpPr>
          <p:nvPr>
            <p:ph type="title"/>
          </p:nvPr>
        </p:nvSpPr>
        <p:spPr>
          <a:xfrm>
            <a:off x="4487024" y="634999"/>
            <a:ext cx="6950232" cy="1124525"/>
          </a:xfrm>
        </p:spPr>
        <p:txBody>
          <a:bodyPr anchor="t">
            <a:normAutofit/>
          </a:bodyPr>
          <a:lstStyle/>
          <a:p>
            <a:r>
              <a:rPr lang="en-US" dirty="0"/>
              <a:t>Think-Pair-Share</a:t>
            </a:r>
            <a:br>
              <a:rPr lang="en-US" dirty="0"/>
            </a:br>
            <a:r>
              <a:rPr lang="en-US" dirty="0"/>
              <a:t>in your class</a:t>
            </a:r>
          </a:p>
        </p:txBody>
      </p:sp>
      <p:sp>
        <p:nvSpPr>
          <p:cNvPr id="3" name="Footer Placeholder 2">
            <a:extLst>
              <a:ext uri="{FF2B5EF4-FFF2-40B4-BE49-F238E27FC236}">
                <a16:creationId xmlns:a16="http://schemas.microsoft.com/office/drawing/2014/main" id="{AA55E979-69D8-9E4D-3431-2181ED303BD1}"/>
              </a:ext>
            </a:extLst>
          </p:cNvPr>
          <p:cNvSpPr>
            <a:spLocks noGrp="1"/>
          </p:cNvSpPr>
          <p:nvPr>
            <p:ph type="ftr" sz="quarter" idx="16"/>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4" name="Date Placeholder 3">
            <a:extLst>
              <a:ext uri="{FF2B5EF4-FFF2-40B4-BE49-F238E27FC236}">
                <a16:creationId xmlns:a16="http://schemas.microsoft.com/office/drawing/2014/main" id="{5B47BB66-3643-1135-41F9-763FDDCE087A}"/>
              </a:ext>
            </a:extLst>
          </p:cNvPr>
          <p:cNvSpPr>
            <a:spLocks noGrp="1"/>
          </p:cNvSpPr>
          <p:nvPr>
            <p:ph type="dt" sz="half" idx="15"/>
          </p:nvPr>
        </p:nvSpPr>
        <p:spPr>
          <a:xfrm rot="16200000">
            <a:off x="-532354" y="5260879"/>
            <a:ext cx="1494474" cy="429768"/>
          </a:xfrm>
        </p:spPr>
        <p:txBody>
          <a:bodyPr anchor="ctr">
            <a:normAutofit/>
          </a:bodyPr>
          <a:lstStyle/>
          <a:p>
            <a:pPr>
              <a:spcAft>
                <a:spcPts val="600"/>
              </a:spcAft>
            </a:pPr>
            <a:fld id="{FAA6F6B0-7BDB-FB4C-9D76-500FE2DDFD1B}" type="datetime1">
              <a:rPr lang="en-US" smtClean="0"/>
              <a:pPr>
                <a:spcAft>
                  <a:spcPts val="600"/>
                </a:spcAft>
              </a:pPr>
              <a:t>9/17/2025</a:t>
            </a:fld>
            <a:endParaRPr lang="en-US"/>
          </a:p>
        </p:txBody>
      </p:sp>
      <p:sp>
        <p:nvSpPr>
          <p:cNvPr id="5" name="Slide Number Placeholder 4">
            <a:extLst>
              <a:ext uri="{FF2B5EF4-FFF2-40B4-BE49-F238E27FC236}">
                <a16:creationId xmlns:a16="http://schemas.microsoft.com/office/drawing/2014/main" id="{3A0CB2CA-FF44-B846-F94E-F3000A691401}"/>
              </a:ext>
            </a:extLst>
          </p:cNvPr>
          <p:cNvSpPr>
            <a:spLocks noGrp="1"/>
          </p:cNvSpPr>
          <p:nvPr>
            <p:ph type="sldNum" sz="quarter" idx="17"/>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12</a:t>
            </a:fld>
            <a:endParaRPr lang="en-US"/>
          </a:p>
        </p:txBody>
      </p:sp>
      <p:sp>
        <p:nvSpPr>
          <p:cNvPr id="7" name="Content Placeholder 6">
            <a:extLst>
              <a:ext uri="{FF2B5EF4-FFF2-40B4-BE49-F238E27FC236}">
                <a16:creationId xmlns:a16="http://schemas.microsoft.com/office/drawing/2014/main" id="{3E4841F4-4684-86DA-3C63-035D19BC39F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12379" y="1759524"/>
            <a:ext cx="6950232" cy="4343387"/>
          </a:xfrm>
        </p:spPr>
        <p:txBody>
          <a:bodyPr>
            <a:normAutofit/>
          </a:bodyPr>
          <a:lstStyle/>
          <a:p>
            <a:pPr marL="0" indent="0">
              <a:lnSpc>
                <a:spcPct val="110000"/>
              </a:lnSpc>
              <a:spcBef>
                <a:spcPts val="2500"/>
              </a:spcBef>
              <a:buFont typeface="Arial" panose="020B0604020202020204" pitchFamily="34" charset="0"/>
              <a:buNone/>
            </a:pPr>
            <a:r>
              <a:rPr lang="en-US" sz="3200" dirty="0"/>
              <a:t>Discuss in pairs with your Shape Partner your findings on one way to add Think-Pair-Share to an upcoming lesson. </a:t>
            </a:r>
          </a:p>
          <a:p>
            <a:pPr marL="0" indent="0">
              <a:lnSpc>
                <a:spcPct val="110000"/>
              </a:lnSpc>
              <a:spcBef>
                <a:spcPts val="2500"/>
              </a:spcBef>
              <a:buFont typeface="Arial" panose="020B0604020202020204" pitchFamily="34" charset="0"/>
              <a:buNone/>
            </a:pPr>
            <a:endParaRPr lang="en-US" sz="3200" dirty="0"/>
          </a:p>
          <a:p>
            <a:pPr marL="0" indent="0">
              <a:lnSpc>
                <a:spcPct val="110000"/>
              </a:lnSpc>
              <a:spcBef>
                <a:spcPts val="2500"/>
              </a:spcBef>
              <a:buFont typeface="Arial" panose="020B0604020202020204" pitchFamily="34" charset="0"/>
              <a:buNone/>
            </a:pPr>
            <a:endParaRPr lang="en-US" sz="3200" dirty="0">
              <a:solidFill>
                <a:srgbClr val="92D050"/>
              </a:solidFill>
            </a:endParaRPr>
          </a:p>
        </p:txBody>
      </p:sp>
      <p:sp>
        <p:nvSpPr>
          <p:cNvPr id="6" name="TextBox 5">
            <a:extLst>
              <a:ext uri="{FF2B5EF4-FFF2-40B4-BE49-F238E27FC236}">
                <a16:creationId xmlns:a16="http://schemas.microsoft.com/office/drawing/2014/main" id="{D1374E16-E3B6-7092-D95F-EF4127AC096A}"/>
              </a:ext>
            </a:extLst>
          </p:cNvPr>
          <p:cNvSpPr txBox="1"/>
          <p:nvPr/>
        </p:nvSpPr>
        <p:spPr>
          <a:xfrm>
            <a:off x="9759820" y="6223000"/>
            <a:ext cx="2110444" cy="523220"/>
          </a:xfrm>
          <a:prstGeom prst="rect">
            <a:avLst/>
          </a:prstGeom>
          <a:noFill/>
        </p:spPr>
        <p:txBody>
          <a:bodyPr wrap="square" rtlCol="0">
            <a:spAutoFit/>
          </a:bodyPr>
          <a:lstStyle/>
          <a:p>
            <a:r>
              <a:rPr lang="en-US" sz="2800" dirty="0">
                <a:solidFill>
                  <a:srgbClr val="C00000"/>
                </a:solidFill>
              </a:rPr>
              <a:t>Level 2</a:t>
            </a:r>
          </a:p>
        </p:txBody>
      </p:sp>
    </p:spTree>
    <p:extLst>
      <p:ext uri="{BB962C8B-B14F-4D97-AF65-F5344CB8AC3E}">
        <p14:creationId xmlns:p14="http://schemas.microsoft.com/office/powerpoint/2010/main" val="624183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796EC-A5B4-2C96-418B-70C219DBC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790E38-8130-8D24-2AFC-5907DB6B69C8}"/>
              </a:ext>
            </a:extLst>
          </p:cNvPr>
          <p:cNvSpPr>
            <a:spLocks noGrp="1"/>
          </p:cNvSpPr>
          <p:nvPr>
            <p:ph type="title"/>
          </p:nvPr>
        </p:nvSpPr>
        <p:spPr>
          <a:xfrm>
            <a:off x="3946849" y="635000"/>
            <a:ext cx="7921690" cy="745932"/>
          </a:xfrm>
        </p:spPr>
        <p:txBody>
          <a:bodyPr anchor="t">
            <a:normAutofit/>
          </a:bodyPr>
          <a:lstStyle/>
          <a:p>
            <a:r>
              <a:rPr lang="en-US" sz="3200" dirty="0"/>
              <a:t>Think-Pair-Share in your class</a:t>
            </a:r>
          </a:p>
        </p:txBody>
      </p:sp>
      <p:sp>
        <p:nvSpPr>
          <p:cNvPr id="3" name="Footer Placeholder 2">
            <a:extLst>
              <a:ext uri="{FF2B5EF4-FFF2-40B4-BE49-F238E27FC236}">
                <a16:creationId xmlns:a16="http://schemas.microsoft.com/office/drawing/2014/main" id="{A7208E36-C709-AB0D-8F29-173877C24E9C}"/>
              </a:ext>
            </a:extLst>
          </p:cNvPr>
          <p:cNvSpPr>
            <a:spLocks noGrp="1"/>
          </p:cNvSpPr>
          <p:nvPr>
            <p:ph type="ftr" sz="quarter" idx="16"/>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4" name="Date Placeholder 3">
            <a:extLst>
              <a:ext uri="{FF2B5EF4-FFF2-40B4-BE49-F238E27FC236}">
                <a16:creationId xmlns:a16="http://schemas.microsoft.com/office/drawing/2014/main" id="{C1E07B80-6C0D-7FC6-4107-A8C5695ABDDD}"/>
              </a:ext>
            </a:extLst>
          </p:cNvPr>
          <p:cNvSpPr>
            <a:spLocks noGrp="1"/>
          </p:cNvSpPr>
          <p:nvPr>
            <p:ph type="dt" sz="half" idx="15"/>
          </p:nvPr>
        </p:nvSpPr>
        <p:spPr>
          <a:xfrm rot="16200000">
            <a:off x="-532354" y="5260879"/>
            <a:ext cx="1494474" cy="429768"/>
          </a:xfrm>
        </p:spPr>
        <p:txBody>
          <a:bodyPr anchor="ctr">
            <a:normAutofit/>
          </a:bodyPr>
          <a:lstStyle/>
          <a:p>
            <a:pPr>
              <a:spcAft>
                <a:spcPts val="600"/>
              </a:spcAft>
            </a:pPr>
            <a:fld id="{FAA6F6B0-7BDB-FB4C-9D76-500FE2DDFD1B}" type="datetime1">
              <a:rPr lang="en-US" smtClean="0"/>
              <a:pPr>
                <a:spcAft>
                  <a:spcPts val="600"/>
                </a:spcAft>
              </a:pPr>
              <a:t>9/17/2025</a:t>
            </a:fld>
            <a:endParaRPr lang="en-US"/>
          </a:p>
        </p:txBody>
      </p:sp>
      <p:sp>
        <p:nvSpPr>
          <p:cNvPr id="5" name="Slide Number Placeholder 4">
            <a:extLst>
              <a:ext uri="{FF2B5EF4-FFF2-40B4-BE49-F238E27FC236}">
                <a16:creationId xmlns:a16="http://schemas.microsoft.com/office/drawing/2014/main" id="{082E0860-131B-92DF-CF23-46121CF12F31}"/>
              </a:ext>
            </a:extLst>
          </p:cNvPr>
          <p:cNvSpPr>
            <a:spLocks noGrp="1"/>
          </p:cNvSpPr>
          <p:nvPr>
            <p:ph type="sldNum" sz="quarter" idx="17"/>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13</a:t>
            </a:fld>
            <a:endParaRPr lang="en-US"/>
          </a:p>
        </p:txBody>
      </p:sp>
      <p:sp>
        <p:nvSpPr>
          <p:cNvPr id="8" name="Content Placeholder 7">
            <a:extLst>
              <a:ext uri="{FF2B5EF4-FFF2-40B4-BE49-F238E27FC236}">
                <a16:creationId xmlns:a16="http://schemas.microsoft.com/office/drawing/2014/main" id="{9C0E0930-6DDE-2EF9-222B-FA524E4B90E9}"/>
              </a:ext>
            </a:extLst>
          </p:cNvPr>
          <p:cNvSpPr>
            <a:spLocks noGrp="1"/>
          </p:cNvSpPr>
          <p:nvPr>
            <p:ph sz="quarter" idx="14"/>
          </p:nvPr>
        </p:nvSpPr>
        <p:spPr>
          <a:xfrm>
            <a:off x="4386425" y="1254457"/>
            <a:ext cx="7042538" cy="4564376"/>
          </a:xfrm>
        </p:spPr>
        <p:txBody>
          <a:bodyPr>
            <a:normAutofit fontScale="77500" lnSpcReduction="20000"/>
          </a:bodyPr>
          <a:lstStyle/>
          <a:p>
            <a:r>
              <a:rPr lang="en-US" sz="3400" dirty="0"/>
              <a:t>English: Analyze a character’s motivation in a novel.</a:t>
            </a:r>
          </a:p>
          <a:p>
            <a:r>
              <a:rPr lang="en-US" sz="3400" dirty="0"/>
              <a:t>Math: Solve a real-world problem and explain the reasoning.</a:t>
            </a:r>
          </a:p>
          <a:p>
            <a:r>
              <a:rPr lang="en-US" sz="3400" dirty="0"/>
              <a:t>Science: Predict the outcome of an experiment and justify it.</a:t>
            </a:r>
          </a:p>
          <a:p>
            <a:r>
              <a:rPr lang="en-US" sz="3400" dirty="0"/>
              <a:t>History: Discuss the causes of a historical event.</a:t>
            </a:r>
          </a:p>
          <a:p>
            <a:r>
              <a:rPr lang="en-US" sz="3400" dirty="0"/>
              <a:t>Art: Interpret the meaning of a piece of artwork.</a:t>
            </a:r>
          </a:p>
          <a:p>
            <a:endParaRPr lang="en-US" dirty="0"/>
          </a:p>
        </p:txBody>
      </p:sp>
    </p:spTree>
    <p:extLst>
      <p:ext uri="{BB962C8B-B14F-4D97-AF65-F5344CB8AC3E}">
        <p14:creationId xmlns:p14="http://schemas.microsoft.com/office/powerpoint/2010/main" val="67020775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6FF3C-3352-2E49-1491-28E7A64F96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7A277F-DFEA-A324-0C0F-A743C41DE20D}"/>
              </a:ext>
            </a:extLst>
          </p:cNvPr>
          <p:cNvSpPr>
            <a:spLocks noGrp="1"/>
          </p:cNvSpPr>
          <p:nvPr>
            <p:ph type="title"/>
          </p:nvPr>
        </p:nvSpPr>
        <p:spPr>
          <a:xfrm>
            <a:off x="3946849" y="635000"/>
            <a:ext cx="7921690" cy="745932"/>
          </a:xfrm>
        </p:spPr>
        <p:txBody>
          <a:bodyPr anchor="t">
            <a:normAutofit/>
          </a:bodyPr>
          <a:lstStyle/>
          <a:p>
            <a:r>
              <a:rPr lang="en-US" sz="3200" dirty="0"/>
              <a:t>Think-Pair-Share in your class</a:t>
            </a:r>
          </a:p>
        </p:txBody>
      </p:sp>
      <p:sp>
        <p:nvSpPr>
          <p:cNvPr id="3" name="Footer Placeholder 2">
            <a:extLst>
              <a:ext uri="{FF2B5EF4-FFF2-40B4-BE49-F238E27FC236}">
                <a16:creationId xmlns:a16="http://schemas.microsoft.com/office/drawing/2014/main" id="{91938E24-A811-F992-CD85-7F658C4E5CF1}"/>
              </a:ext>
            </a:extLst>
          </p:cNvPr>
          <p:cNvSpPr>
            <a:spLocks noGrp="1"/>
          </p:cNvSpPr>
          <p:nvPr>
            <p:ph type="ftr" sz="quarter" idx="16"/>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4" name="Date Placeholder 3">
            <a:extLst>
              <a:ext uri="{FF2B5EF4-FFF2-40B4-BE49-F238E27FC236}">
                <a16:creationId xmlns:a16="http://schemas.microsoft.com/office/drawing/2014/main" id="{96156D95-9F41-F20B-E291-093606E8ABEA}"/>
              </a:ext>
            </a:extLst>
          </p:cNvPr>
          <p:cNvSpPr>
            <a:spLocks noGrp="1"/>
          </p:cNvSpPr>
          <p:nvPr>
            <p:ph type="dt" sz="half" idx="15"/>
          </p:nvPr>
        </p:nvSpPr>
        <p:spPr>
          <a:xfrm rot="16200000">
            <a:off x="-532354" y="5260879"/>
            <a:ext cx="1494474" cy="429768"/>
          </a:xfrm>
        </p:spPr>
        <p:txBody>
          <a:bodyPr anchor="ctr">
            <a:normAutofit/>
          </a:bodyPr>
          <a:lstStyle/>
          <a:p>
            <a:pPr>
              <a:spcAft>
                <a:spcPts val="600"/>
              </a:spcAft>
            </a:pPr>
            <a:fld id="{FAA6F6B0-7BDB-FB4C-9D76-500FE2DDFD1B}" type="datetime1">
              <a:rPr lang="en-US" smtClean="0"/>
              <a:pPr>
                <a:spcAft>
                  <a:spcPts val="600"/>
                </a:spcAft>
              </a:pPr>
              <a:t>9/17/2025</a:t>
            </a:fld>
            <a:endParaRPr lang="en-US"/>
          </a:p>
        </p:txBody>
      </p:sp>
      <p:sp>
        <p:nvSpPr>
          <p:cNvPr id="5" name="Slide Number Placeholder 4">
            <a:extLst>
              <a:ext uri="{FF2B5EF4-FFF2-40B4-BE49-F238E27FC236}">
                <a16:creationId xmlns:a16="http://schemas.microsoft.com/office/drawing/2014/main" id="{7C22868D-2642-C5A0-CA40-C6CA09B0B2F0}"/>
              </a:ext>
            </a:extLst>
          </p:cNvPr>
          <p:cNvSpPr>
            <a:spLocks noGrp="1"/>
          </p:cNvSpPr>
          <p:nvPr>
            <p:ph type="sldNum" sz="quarter" idx="17"/>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14</a:t>
            </a:fld>
            <a:endParaRPr lang="en-US"/>
          </a:p>
        </p:txBody>
      </p:sp>
      <p:sp>
        <p:nvSpPr>
          <p:cNvPr id="8" name="Content Placeholder 7">
            <a:extLst>
              <a:ext uri="{FF2B5EF4-FFF2-40B4-BE49-F238E27FC236}">
                <a16:creationId xmlns:a16="http://schemas.microsoft.com/office/drawing/2014/main" id="{9BEDD30D-5C3A-CE99-FB4D-A10FE517E0A1}"/>
              </a:ext>
            </a:extLst>
          </p:cNvPr>
          <p:cNvSpPr>
            <a:spLocks noGrp="1"/>
          </p:cNvSpPr>
          <p:nvPr>
            <p:ph sz="quarter" idx="14"/>
          </p:nvPr>
        </p:nvSpPr>
        <p:spPr>
          <a:xfrm>
            <a:off x="4386425" y="1254457"/>
            <a:ext cx="7042538" cy="4564376"/>
          </a:xfrm>
        </p:spPr>
        <p:txBody>
          <a:bodyPr>
            <a:normAutofit/>
          </a:bodyPr>
          <a:lstStyle/>
          <a:p>
            <a:r>
              <a:rPr lang="en-US" sz="2800" dirty="0"/>
              <a:t>Opener (Bell-Ringer)</a:t>
            </a:r>
          </a:p>
          <a:p>
            <a:pPr lvl="2"/>
            <a:r>
              <a:rPr lang="en-US" sz="2800" dirty="0"/>
              <a:t>Review from yesterday</a:t>
            </a:r>
          </a:p>
          <a:p>
            <a:pPr lvl="2"/>
            <a:r>
              <a:rPr lang="en-US" sz="2800" dirty="0"/>
              <a:t>Start thinking about today’s lesson</a:t>
            </a:r>
          </a:p>
          <a:p>
            <a:pPr lvl="4"/>
            <a:r>
              <a:rPr lang="en-US" sz="2800" dirty="0"/>
              <a:t>“Would You Rather?”</a:t>
            </a:r>
          </a:p>
          <a:p>
            <a:pPr lvl="4"/>
            <a:r>
              <a:rPr lang="en-US" sz="2800" dirty="0"/>
              <a:t>“Which one doesn’t belong?”</a:t>
            </a:r>
          </a:p>
          <a:p>
            <a:r>
              <a:rPr lang="en-US" sz="2800" dirty="0"/>
              <a:t>Check for Understanding</a:t>
            </a:r>
          </a:p>
          <a:p>
            <a:pPr lvl="2"/>
            <a:r>
              <a:rPr lang="en-US" sz="2800" dirty="0"/>
              <a:t>Throughout the lesson</a:t>
            </a:r>
          </a:p>
          <a:p>
            <a:endParaRPr lang="en-US" sz="2800" dirty="0"/>
          </a:p>
          <a:p>
            <a:pPr lvl="2"/>
            <a:endParaRPr lang="en-US" sz="2800" dirty="0"/>
          </a:p>
          <a:p>
            <a:endParaRPr lang="en-US" sz="2800" dirty="0"/>
          </a:p>
          <a:p>
            <a:pPr lvl="2"/>
            <a:endParaRPr lang="en-US" sz="2800" dirty="0"/>
          </a:p>
        </p:txBody>
      </p:sp>
    </p:spTree>
    <p:extLst>
      <p:ext uri="{BB962C8B-B14F-4D97-AF65-F5344CB8AC3E}">
        <p14:creationId xmlns:p14="http://schemas.microsoft.com/office/powerpoint/2010/main" val="251086439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13DD-45DB-1C12-6B9D-A88509A42862}"/>
              </a:ext>
            </a:extLst>
          </p:cNvPr>
          <p:cNvSpPr>
            <a:spLocks noGrp="1"/>
          </p:cNvSpPr>
          <p:nvPr>
            <p:ph type="ctrTitle"/>
          </p:nvPr>
        </p:nvSpPr>
        <p:spPr>
          <a:xfrm>
            <a:off x="612648" y="1001713"/>
            <a:ext cx="7909560" cy="5477510"/>
          </a:xfrm>
        </p:spPr>
        <p:txBody>
          <a:bodyPr anchor="b">
            <a:normAutofit/>
          </a:bodyPr>
          <a:lstStyle/>
          <a:p>
            <a:r>
              <a:rPr lang="en-US" dirty="0"/>
              <a:t>Making Discourse Work</a:t>
            </a:r>
          </a:p>
        </p:txBody>
      </p:sp>
      <p:sp>
        <p:nvSpPr>
          <p:cNvPr id="4" name="Footer Placeholder 3">
            <a:extLst>
              <a:ext uri="{FF2B5EF4-FFF2-40B4-BE49-F238E27FC236}">
                <a16:creationId xmlns:a16="http://schemas.microsoft.com/office/drawing/2014/main" id="{A32E8B68-71A1-4827-EE30-F3B1EB236427}"/>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1359CBD9-C25D-ECF5-840C-4649C818684C}"/>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9/17/2025</a:t>
            </a:fld>
            <a:endParaRPr lang="en-US"/>
          </a:p>
        </p:txBody>
      </p:sp>
      <p:sp>
        <p:nvSpPr>
          <p:cNvPr id="6" name="Slide Number Placeholder 5">
            <a:extLst>
              <a:ext uri="{FF2B5EF4-FFF2-40B4-BE49-F238E27FC236}">
                <a16:creationId xmlns:a16="http://schemas.microsoft.com/office/drawing/2014/main" id="{CC38B176-0477-4EFF-9B2D-518D2AF76EFE}"/>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15</a:t>
            </a:fld>
            <a:endParaRPr lang="en-US"/>
          </a:p>
        </p:txBody>
      </p:sp>
    </p:spTree>
    <p:extLst>
      <p:ext uri="{BB962C8B-B14F-4D97-AF65-F5344CB8AC3E}">
        <p14:creationId xmlns:p14="http://schemas.microsoft.com/office/powerpoint/2010/main" val="1488153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8AEA-FC3C-7430-E434-095E9241A351}"/>
              </a:ext>
            </a:extLst>
          </p:cNvPr>
          <p:cNvSpPr>
            <a:spLocks noGrp="1"/>
          </p:cNvSpPr>
          <p:nvPr>
            <p:ph type="title"/>
          </p:nvPr>
        </p:nvSpPr>
        <p:spPr>
          <a:xfrm>
            <a:off x="4524346" y="278010"/>
            <a:ext cx="6950232" cy="1124525"/>
          </a:xfrm>
        </p:spPr>
        <p:txBody>
          <a:bodyPr anchor="t">
            <a:normAutofit/>
          </a:bodyPr>
          <a:lstStyle/>
          <a:p>
            <a:r>
              <a:rPr lang="en-US" dirty="0"/>
              <a:t>Tips for Successful Discourse</a:t>
            </a:r>
          </a:p>
        </p:txBody>
      </p:sp>
      <p:sp>
        <p:nvSpPr>
          <p:cNvPr id="3" name="Footer Placeholder 2">
            <a:extLst>
              <a:ext uri="{FF2B5EF4-FFF2-40B4-BE49-F238E27FC236}">
                <a16:creationId xmlns:a16="http://schemas.microsoft.com/office/drawing/2014/main" id="{34871FC7-8BCB-1078-92CF-4FA3AFBE60B6}"/>
              </a:ext>
            </a:extLst>
          </p:cNvPr>
          <p:cNvSpPr>
            <a:spLocks noGrp="1"/>
          </p:cNvSpPr>
          <p:nvPr>
            <p:ph type="ftr" sz="quarter" idx="16"/>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4" name="Date Placeholder 3">
            <a:extLst>
              <a:ext uri="{FF2B5EF4-FFF2-40B4-BE49-F238E27FC236}">
                <a16:creationId xmlns:a16="http://schemas.microsoft.com/office/drawing/2014/main" id="{94A2C9E7-ED9C-A479-F57A-869AAC83E0C3}"/>
              </a:ext>
            </a:extLst>
          </p:cNvPr>
          <p:cNvSpPr>
            <a:spLocks noGrp="1"/>
          </p:cNvSpPr>
          <p:nvPr>
            <p:ph type="dt" sz="half" idx="15"/>
          </p:nvPr>
        </p:nvSpPr>
        <p:spPr>
          <a:xfrm rot="16200000">
            <a:off x="-532354" y="5260879"/>
            <a:ext cx="1494474" cy="429768"/>
          </a:xfrm>
        </p:spPr>
        <p:txBody>
          <a:bodyPr anchor="ctr">
            <a:normAutofit/>
          </a:bodyPr>
          <a:lstStyle/>
          <a:p>
            <a:pPr>
              <a:spcAft>
                <a:spcPts val="600"/>
              </a:spcAft>
            </a:pPr>
            <a:fld id="{FAA6F6B0-7BDB-FB4C-9D76-500FE2DDFD1B}" type="datetime1">
              <a:rPr lang="en-US" smtClean="0"/>
              <a:pPr>
                <a:spcAft>
                  <a:spcPts val="600"/>
                </a:spcAft>
              </a:pPr>
              <a:t>9/17/2025</a:t>
            </a:fld>
            <a:endParaRPr lang="en-US"/>
          </a:p>
        </p:txBody>
      </p:sp>
      <p:sp>
        <p:nvSpPr>
          <p:cNvPr id="5" name="Slide Number Placeholder 4">
            <a:extLst>
              <a:ext uri="{FF2B5EF4-FFF2-40B4-BE49-F238E27FC236}">
                <a16:creationId xmlns:a16="http://schemas.microsoft.com/office/drawing/2014/main" id="{106EE277-40CF-BE9D-636A-BF17A6E6EA04}"/>
              </a:ext>
            </a:extLst>
          </p:cNvPr>
          <p:cNvSpPr>
            <a:spLocks noGrp="1"/>
          </p:cNvSpPr>
          <p:nvPr>
            <p:ph type="sldNum" sz="quarter" idx="17"/>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16</a:t>
            </a:fld>
            <a:endParaRPr lang="en-US"/>
          </a:p>
        </p:txBody>
      </p:sp>
      <p:sp>
        <p:nvSpPr>
          <p:cNvPr id="7" name="Content Placeholder 6">
            <a:extLst>
              <a:ext uri="{FF2B5EF4-FFF2-40B4-BE49-F238E27FC236}">
                <a16:creationId xmlns:a16="http://schemas.microsoft.com/office/drawing/2014/main" id="{AE7C49C8-ABB6-F8C0-3F05-16B78C4BC55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47065" y="1257306"/>
            <a:ext cx="6950232" cy="4343387"/>
          </a:xfrm>
        </p:spPr>
        <p:txBody>
          <a:bodyPr>
            <a:noAutofit/>
          </a:bodyPr>
          <a:lstStyle/>
          <a:p>
            <a:pPr marL="0" indent="0">
              <a:spcBef>
                <a:spcPts val="2500"/>
              </a:spcBef>
              <a:buFont typeface="Arial" panose="020B0604020202020204" pitchFamily="34" charset="0"/>
              <a:buNone/>
            </a:pPr>
            <a:r>
              <a:rPr lang="en-US" sz="2400" b="1" dirty="0"/>
              <a:t>Set Clear Expectations</a:t>
            </a:r>
          </a:p>
          <a:p>
            <a:pPr marL="742950" lvl="3" indent="-285750"/>
            <a:r>
              <a:rPr lang="en-US" sz="2400" dirty="0"/>
              <a:t>Quiet Sign or way to bring the group back together</a:t>
            </a:r>
          </a:p>
          <a:p>
            <a:pPr marL="742950" lvl="3" indent="-285750"/>
            <a:r>
              <a:rPr lang="en-US" sz="2400" dirty="0"/>
              <a:t>Noise Levels</a:t>
            </a:r>
          </a:p>
          <a:p>
            <a:pPr marL="0" indent="0">
              <a:spcBef>
                <a:spcPts val="2500"/>
              </a:spcBef>
              <a:buFont typeface="Arial" panose="020B0604020202020204" pitchFamily="34" charset="0"/>
              <a:buNone/>
            </a:pPr>
            <a:r>
              <a:rPr lang="en-US" sz="2400" b="1" dirty="0"/>
              <a:t>Model Respectful Communication</a:t>
            </a:r>
          </a:p>
          <a:p>
            <a:pPr marL="742950" lvl="3" indent="-285750"/>
            <a:r>
              <a:rPr lang="en-US" sz="2400" dirty="0"/>
              <a:t>Listen to the conversations and REDIRECT is needed</a:t>
            </a:r>
          </a:p>
          <a:p>
            <a:pPr marL="742950" lvl="3" indent="-285750"/>
            <a:r>
              <a:rPr lang="en-US" sz="2400" dirty="0"/>
              <a:t>Encourage all students to share</a:t>
            </a:r>
          </a:p>
          <a:p>
            <a:pPr marL="742950" lvl="3" indent="-285750"/>
            <a:r>
              <a:rPr lang="en-US" sz="2400" dirty="0"/>
              <a:t>Use sentence starters</a:t>
            </a:r>
          </a:p>
          <a:p>
            <a:pPr marL="742950" lvl="3" indent="-285750"/>
            <a:r>
              <a:rPr lang="en-US" sz="2400" dirty="0"/>
              <a:t>Know your students and challenge them</a:t>
            </a:r>
          </a:p>
          <a:p>
            <a:pPr marL="457200" lvl="3" indent="0">
              <a:buNone/>
            </a:pPr>
            <a:endParaRPr lang="en-US" sz="1800" dirty="0"/>
          </a:p>
        </p:txBody>
      </p:sp>
    </p:spTree>
    <p:extLst>
      <p:ext uri="{BB962C8B-B14F-4D97-AF65-F5344CB8AC3E}">
        <p14:creationId xmlns:p14="http://schemas.microsoft.com/office/powerpoint/2010/main" val="3521579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BAF1F-7F6E-50C8-D036-75C76FA910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CFA5A5-CCBA-09CF-C4D4-63BC0135DFC1}"/>
              </a:ext>
            </a:extLst>
          </p:cNvPr>
          <p:cNvSpPr>
            <a:spLocks noGrp="1"/>
          </p:cNvSpPr>
          <p:nvPr>
            <p:ph type="ctrTitle"/>
          </p:nvPr>
        </p:nvSpPr>
        <p:spPr>
          <a:xfrm>
            <a:off x="612648" y="1001713"/>
            <a:ext cx="7909560" cy="5477510"/>
          </a:xfrm>
        </p:spPr>
        <p:txBody>
          <a:bodyPr anchor="b">
            <a:normAutofit/>
          </a:bodyPr>
          <a:lstStyle/>
          <a:p>
            <a:r>
              <a:rPr lang="en-US" dirty="0"/>
              <a:t>Next Steps</a:t>
            </a:r>
          </a:p>
        </p:txBody>
      </p:sp>
      <p:sp>
        <p:nvSpPr>
          <p:cNvPr id="4" name="Footer Placeholder 3">
            <a:extLst>
              <a:ext uri="{FF2B5EF4-FFF2-40B4-BE49-F238E27FC236}">
                <a16:creationId xmlns:a16="http://schemas.microsoft.com/office/drawing/2014/main" id="{DA6754CB-3110-5C6A-7917-08C893B3853A}"/>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97039E03-CD61-90EF-B7B8-7FC49EFB7D4C}"/>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9/17/2025</a:t>
            </a:fld>
            <a:endParaRPr lang="en-US"/>
          </a:p>
        </p:txBody>
      </p:sp>
      <p:sp>
        <p:nvSpPr>
          <p:cNvPr id="6" name="Slide Number Placeholder 5">
            <a:extLst>
              <a:ext uri="{FF2B5EF4-FFF2-40B4-BE49-F238E27FC236}">
                <a16:creationId xmlns:a16="http://schemas.microsoft.com/office/drawing/2014/main" id="{35D4CA14-2123-89C6-60A9-F2DC99A460D9}"/>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17</a:t>
            </a:fld>
            <a:endParaRPr lang="en-US"/>
          </a:p>
        </p:txBody>
      </p:sp>
    </p:spTree>
    <p:extLst>
      <p:ext uri="{BB962C8B-B14F-4D97-AF65-F5344CB8AC3E}">
        <p14:creationId xmlns:p14="http://schemas.microsoft.com/office/powerpoint/2010/main" val="776903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9A5D9-32B7-6C54-6C70-170A56182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7669BD-837B-28F3-C516-1074F6E07448}"/>
              </a:ext>
            </a:extLst>
          </p:cNvPr>
          <p:cNvSpPr>
            <a:spLocks noGrp="1"/>
          </p:cNvSpPr>
          <p:nvPr>
            <p:ph type="title"/>
          </p:nvPr>
        </p:nvSpPr>
        <p:spPr>
          <a:xfrm>
            <a:off x="4524346" y="278010"/>
            <a:ext cx="6950232" cy="1124525"/>
          </a:xfrm>
        </p:spPr>
        <p:txBody>
          <a:bodyPr anchor="t">
            <a:normAutofit/>
          </a:bodyPr>
          <a:lstStyle/>
          <a:p>
            <a:r>
              <a:rPr lang="en-US" dirty="0"/>
              <a:t>Next Steps</a:t>
            </a:r>
          </a:p>
        </p:txBody>
      </p:sp>
      <p:sp>
        <p:nvSpPr>
          <p:cNvPr id="3" name="Footer Placeholder 2">
            <a:extLst>
              <a:ext uri="{FF2B5EF4-FFF2-40B4-BE49-F238E27FC236}">
                <a16:creationId xmlns:a16="http://schemas.microsoft.com/office/drawing/2014/main" id="{4F5CE18E-6FF6-94AB-ADC3-A6DC3E49B33D}"/>
              </a:ext>
            </a:extLst>
          </p:cNvPr>
          <p:cNvSpPr>
            <a:spLocks noGrp="1"/>
          </p:cNvSpPr>
          <p:nvPr>
            <p:ph type="ftr" sz="quarter" idx="16"/>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4" name="Date Placeholder 3">
            <a:extLst>
              <a:ext uri="{FF2B5EF4-FFF2-40B4-BE49-F238E27FC236}">
                <a16:creationId xmlns:a16="http://schemas.microsoft.com/office/drawing/2014/main" id="{2C662998-C115-F926-13D3-00EB43CFDF96}"/>
              </a:ext>
            </a:extLst>
          </p:cNvPr>
          <p:cNvSpPr>
            <a:spLocks noGrp="1"/>
          </p:cNvSpPr>
          <p:nvPr>
            <p:ph type="dt" sz="half" idx="15"/>
          </p:nvPr>
        </p:nvSpPr>
        <p:spPr>
          <a:xfrm rot="16200000">
            <a:off x="-532354" y="5260879"/>
            <a:ext cx="1494474" cy="429768"/>
          </a:xfrm>
        </p:spPr>
        <p:txBody>
          <a:bodyPr anchor="ctr">
            <a:normAutofit/>
          </a:bodyPr>
          <a:lstStyle/>
          <a:p>
            <a:pPr>
              <a:spcAft>
                <a:spcPts val="600"/>
              </a:spcAft>
            </a:pPr>
            <a:fld id="{FAA6F6B0-7BDB-FB4C-9D76-500FE2DDFD1B}" type="datetime1">
              <a:rPr lang="en-US" smtClean="0"/>
              <a:pPr>
                <a:spcAft>
                  <a:spcPts val="600"/>
                </a:spcAft>
              </a:pPr>
              <a:t>9/17/2025</a:t>
            </a:fld>
            <a:endParaRPr lang="en-US"/>
          </a:p>
        </p:txBody>
      </p:sp>
      <p:sp>
        <p:nvSpPr>
          <p:cNvPr id="5" name="Slide Number Placeholder 4">
            <a:extLst>
              <a:ext uri="{FF2B5EF4-FFF2-40B4-BE49-F238E27FC236}">
                <a16:creationId xmlns:a16="http://schemas.microsoft.com/office/drawing/2014/main" id="{8CD4BA8B-D001-E57C-8C91-FA243100FB11}"/>
              </a:ext>
            </a:extLst>
          </p:cNvPr>
          <p:cNvSpPr>
            <a:spLocks noGrp="1"/>
          </p:cNvSpPr>
          <p:nvPr>
            <p:ph type="sldNum" sz="quarter" idx="17"/>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18</a:t>
            </a:fld>
            <a:endParaRPr lang="en-US"/>
          </a:p>
        </p:txBody>
      </p:sp>
      <p:sp>
        <p:nvSpPr>
          <p:cNvPr id="7" name="Content Placeholder 6">
            <a:extLst>
              <a:ext uri="{FF2B5EF4-FFF2-40B4-BE49-F238E27FC236}">
                <a16:creationId xmlns:a16="http://schemas.microsoft.com/office/drawing/2014/main" id="{9F71BA67-92DC-B97A-DFA1-B3CF5A56A6E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47065" y="1257306"/>
            <a:ext cx="6950232" cy="4343387"/>
          </a:xfrm>
        </p:spPr>
        <p:txBody>
          <a:bodyPr>
            <a:noAutofit/>
          </a:bodyPr>
          <a:lstStyle/>
          <a:p>
            <a:pPr>
              <a:spcBef>
                <a:spcPts val="2500"/>
              </a:spcBef>
            </a:pPr>
            <a:r>
              <a:rPr lang="en-US" sz="2400" dirty="0"/>
              <a:t>Add Think-Pair-Share to your class lesson</a:t>
            </a:r>
          </a:p>
          <a:p>
            <a:pPr>
              <a:spcBef>
                <a:spcPts val="2500"/>
              </a:spcBef>
            </a:pPr>
            <a:r>
              <a:rPr lang="en-US" sz="2400" dirty="0"/>
              <a:t>Take notes on what is working and not</a:t>
            </a:r>
          </a:p>
          <a:p>
            <a:pPr>
              <a:spcBef>
                <a:spcPts val="2500"/>
              </a:spcBef>
            </a:pPr>
            <a:r>
              <a:rPr lang="en-US" sz="2400" dirty="0"/>
              <a:t>Next PL we will discuss ways to improve </a:t>
            </a:r>
          </a:p>
          <a:p>
            <a:pPr>
              <a:spcBef>
                <a:spcPts val="2500"/>
              </a:spcBef>
            </a:pPr>
            <a:r>
              <a:rPr lang="en-US" sz="2400" dirty="0"/>
              <a:t>Admin will be around looking for “Highlights”</a:t>
            </a:r>
          </a:p>
          <a:p>
            <a:pPr marL="0" indent="0">
              <a:spcBef>
                <a:spcPts val="2500"/>
              </a:spcBef>
              <a:buNone/>
            </a:pPr>
            <a:endParaRPr lang="en-US" sz="2400" dirty="0"/>
          </a:p>
          <a:p>
            <a:pPr>
              <a:spcBef>
                <a:spcPts val="2500"/>
              </a:spcBef>
            </a:pPr>
            <a:endParaRPr lang="en-US" sz="2400" dirty="0"/>
          </a:p>
          <a:p>
            <a:pPr marL="457200" lvl="3" indent="0">
              <a:buNone/>
            </a:pPr>
            <a:endParaRPr lang="en-US" sz="1800" dirty="0"/>
          </a:p>
        </p:txBody>
      </p:sp>
    </p:spTree>
    <p:extLst>
      <p:ext uri="{BB962C8B-B14F-4D97-AF65-F5344CB8AC3E}">
        <p14:creationId xmlns:p14="http://schemas.microsoft.com/office/powerpoint/2010/main" val="1615717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DDC7E-CC10-951E-D9B0-1D658BFC4A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C1828A-2BD9-F8E8-5A82-02B44CF374BC}"/>
              </a:ext>
            </a:extLst>
          </p:cNvPr>
          <p:cNvSpPr>
            <a:spLocks noGrp="1"/>
          </p:cNvSpPr>
          <p:nvPr>
            <p:ph type="title"/>
          </p:nvPr>
        </p:nvSpPr>
        <p:spPr>
          <a:xfrm>
            <a:off x="4524346" y="278010"/>
            <a:ext cx="6950232" cy="1124525"/>
          </a:xfrm>
        </p:spPr>
        <p:txBody>
          <a:bodyPr anchor="t">
            <a:normAutofit/>
          </a:bodyPr>
          <a:lstStyle/>
          <a:p>
            <a:r>
              <a:rPr lang="en-US" dirty="0"/>
              <a:t>Closing</a:t>
            </a:r>
          </a:p>
        </p:txBody>
      </p:sp>
      <p:sp>
        <p:nvSpPr>
          <p:cNvPr id="3" name="Footer Placeholder 2">
            <a:extLst>
              <a:ext uri="{FF2B5EF4-FFF2-40B4-BE49-F238E27FC236}">
                <a16:creationId xmlns:a16="http://schemas.microsoft.com/office/drawing/2014/main" id="{D9E4BE0D-8296-D07F-2143-55832FBC87F9}"/>
              </a:ext>
            </a:extLst>
          </p:cNvPr>
          <p:cNvSpPr>
            <a:spLocks noGrp="1"/>
          </p:cNvSpPr>
          <p:nvPr>
            <p:ph type="ftr" sz="quarter" idx="16"/>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4" name="Date Placeholder 3">
            <a:extLst>
              <a:ext uri="{FF2B5EF4-FFF2-40B4-BE49-F238E27FC236}">
                <a16:creationId xmlns:a16="http://schemas.microsoft.com/office/drawing/2014/main" id="{0F6A4FCE-4E20-E76C-0BA5-1BBD8446778C}"/>
              </a:ext>
            </a:extLst>
          </p:cNvPr>
          <p:cNvSpPr>
            <a:spLocks noGrp="1"/>
          </p:cNvSpPr>
          <p:nvPr>
            <p:ph type="dt" sz="half" idx="15"/>
          </p:nvPr>
        </p:nvSpPr>
        <p:spPr>
          <a:xfrm rot="16200000">
            <a:off x="-532354" y="5260879"/>
            <a:ext cx="1494474" cy="429768"/>
          </a:xfrm>
        </p:spPr>
        <p:txBody>
          <a:bodyPr anchor="ctr">
            <a:normAutofit/>
          </a:bodyPr>
          <a:lstStyle/>
          <a:p>
            <a:pPr>
              <a:spcAft>
                <a:spcPts val="600"/>
              </a:spcAft>
            </a:pPr>
            <a:fld id="{FAA6F6B0-7BDB-FB4C-9D76-500FE2DDFD1B}" type="datetime1">
              <a:rPr lang="en-US" smtClean="0"/>
              <a:pPr>
                <a:spcAft>
                  <a:spcPts val="600"/>
                </a:spcAft>
              </a:pPr>
              <a:t>9/17/2025</a:t>
            </a:fld>
            <a:endParaRPr lang="en-US"/>
          </a:p>
        </p:txBody>
      </p:sp>
      <p:sp>
        <p:nvSpPr>
          <p:cNvPr id="5" name="Slide Number Placeholder 4">
            <a:extLst>
              <a:ext uri="{FF2B5EF4-FFF2-40B4-BE49-F238E27FC236}">
                <a16:creationId xmlns:a16="http://schemas.microsoft.com/office/drawing/2014/main" id="{2B9B77A5-3BC3-9792-7298-461475C00E7C}"/>
              </a:ext>
            </a:extLst>
          </p:cNvPr>
          <p:cNvSpPr>
            <a:spLocks noGrp="1"/>
          </p:cNvSpPr>
          <p:nvPr>
            <p:ph type="sldNum" sz="quarter" idx="17"/>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19</a:t>
            </a:fld>
            <a:endParaRPr lang="en-US"/>
          </a:p>
        </p:txBody>
      </p:sp>
      <p:sp>
        <p:nvSpPr>
          <p:cNvPr id="7" name="Content Placeholder 6">
            <a:extLst>
              <a:ext uri="{FF2B5EF4-FFF2-40B4-BE49-F238E27FC236}">
                <a16:creationId xmlns:a16="http://schemas.microsoft.com/office/drawing/2014/main" id="{CB9B9349-34A7-7FC9-9A94-40CAF31BC5B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47065" y="1257306"/>
            <a:ext cx="6950232" cy="4343387"/>
          </a:xfrm>
        </p:spPr>
        <p:txBody>
          <a:bodyPr>
            <a:noAutofit/>
          </a:bodyPr>
          <a:lstStyle/>
          <a:p>
            <a:r>
              <a:rPr lang="en-US" sz="2000" dirty="0"/>
              <a:t>Learning Target: I will be able to define student discourse and Understand how to use it effectively</a:t>
            </a:r>
          </a:p>
          <a:p>
            <a:r>
              <a:rPr lang="en-US" sz="2000" dirty="0"/>
              <a:t> in my classroom.</a:t>
            </a:r>
          </a:p>
          <a:p>
            <a:r>
              <a:rPr lang="en-US" sz="2000" dirty="0"/>
              <a:t>Success Criteria: </a:t>
            </a:r>
          </a:p>
          <a:p>
            <a:pPr marL="1200150" lvl="2" indent="-285750"/>
            <a:r>
              <a:rPr lang="en-US" sz="2000" dirty="0"/>
              <a:t>I can define student discourse </a:t>
            </a:r>
          </a:p>
          <a:p>
            <a:pPr marL="1200150" lvl="2" indent="-285750"/>
            <a:r>
              <a:rPr lang="en-US" sz="2000" dirty="0"/>
              <a:t>I understand why student discourse is important </a:t>
            </a:r>
          </a:p>
          <a:p>
            <a:pPr marL="1200150" lvl="2" indent="-285750"/>
            <a:r>
              <a:rPr lang="en-US" sz="2000" dirty="0"/>
              <a:t>I can incorporate think pair share within my lessons    </a:t>
            </a:r>
          </a:p>
          <a:p>
            <a:pPr marL="0" indent="0">
              <a:spcBef>
                <a:spcPts val="2500"/>
              </a:spcBef>
              <a:buNone/>
            </a:pPr>
            <a:endParaRPr lang="en-US" sz="2400" dirty="0"/>
          </a:p>
          <a:p>
            <a:pPr>
              <a:spcBef>
                <a:spcPts val="2500"/>
              </a:spcBef>
            </a:pPr>
            <a:endParaRPr lang="en-US" sz="2400" dirty="0"/>
          </a:p>
          <a:p>
            <a:pPr marL="457200" lvl="3" indent="0">
              <a:buNone/>
            </a:pPr>
            <a:endParaRPr lang="en-US" sz="1800" dirty="0"/>
          </a:p>
        </p:txBody>
      </p:sp>
    </p:spTree>
    <p:extLst>
      <p:ext uri="{BB962C8B-B14F-4D97-AF65-F5344CB8AC3E}">
        <p14:creationId xmlns:p14="http://schemas.microsoft.com/office/powerpoint/2010/main" val="647940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E3B7-A65B-674E-516B-E99F228AF813}"/>
              </a:ext>
            </a:extLst>
          </p:cNvPr>
          <p:cNvSpPr>
            <a:spLocks noGrp="1"/>
          </p:cNvSpPr>
          <p:nvPr>
            <p:ph type="ctrTitle"/>
          </p:nvPr>
        </p:nvSpPr>
        <p:spPr>
          <a:xfrm>
            <a:off x="598579" y="365487"/>
            <a:ext cx="9140954" cy="3236439"/>
          </a:xfrm>
        </p:spPr>
        <p:txBody>
          <a:bodyPr anchor="b">
            <a:normAutofit/>
          </a:bodyPr>
          <a:lstStyle/>
          <a:p>
            <a:r>
              <a:rPr lang="en-US" dirty="0"/>
              <a:t>The Importance of Student Discourse in the Classroom</a:t>
            </a:r>
          </a:p>
        </p:txBody>
      </p:sp>
      <p:sp>
        <p:nvSpPr>
          <p:cNvPr id="3" name="Subtitle 2">
            <a:extLst>
              <a:ext uri="{FF2B5EF4-FFF2-40B4-BE49-F238E27FC236}">
                <a16:creationId xmlns:a16="http://schemas.microsoft.com/office/drawing/2014/main" id="{497DC6F1-9B32-8DE4-9AED-1B953FE7FE14}"/>
              </a:ext>
            </a:extLst>
          </p:cNvPr>
          <p:cNvSpPr>
            <a:spLocks noGrp="1"/>
          </p:cNvSpPr>
          <p:nvPr>
            <p:ph type="subTitle" idx="1"/>
          </p:nvPr>
        </p:nvSpPr>
        <p:spPr>
          <a:xfrm>
            <a:off x="598579" y="3628611"/>
            <a:ext cx="9814384" cy="1014984"/>
          </a:xfrm>
        </p:spPr>
        <p:txBody>
          <a:bodyPr>
            <a:noAutofit/>
          </a:bodyPr>
          <a:lstStyle/>
          <a:p>
            <a:r>
              <a:rPr lang="en-US" sz="2800" dirty="0"/>
              <a:t>Encouraging communication to boost learning outcomes</a:t>
            </a:r>
          </a:p>
        </p:txBody>
      </p:sp>
      <p:sp>
        <p:nvSpPr>
          <p:cNvPr id="5" name="Date Placeholder 4">
            <a:extLst>
              <a:ext uri="{FF2B5EF4-FFF2-40B4-BE49-F238E27FC236}">
                <a16:creationId xmlns:a16="http://schemas.microsoft.com/office/drawing/2014/main" id="{5A87FDC7-1BB9-0375-6762-E3524005AFF0}"/>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9/17/2025</a:t>
            </a:fld>
            <a:endParaRPr lang="en-US"/>
          </a:p>
        </p:txBody>
      </p:sp>
      <p:sp>
        <p:nvSpPr>
          <p:cNvPr id="6" name="Slide Number Placeholder 5">
            <a:extLst>
              <a:ext uri="{FF2B5EF4-FFF2-40B4-BE49-F238E27FC236}">
                <a16:creationId xmlns:a16="http://schemas.microsoft.com/office/drawing/2014/main" id="{3D5D11E8-393E-64EC-998B-303080F353D5}"/>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2</a:t>
            </a:fld>
            <a:endParaRPr lang="en-US"/>
          </a:p>
        </p:txBody>
      </p:sp>
      <p:sp>
        <p:nvSpPr>
          <p:cNvPr id="4" name="TextBox 3">
            <a:extLst>
              <a:ext uri="{FF2B5EF4-FFF2-40B4-BE49-F238E27FC236}">
                <a16:creationId xmlns:a16="http://schemas.microsoft.com/office/drawing/2014/main" id="{4B7054E8-1142-AC2B-5E98-3719D275C44D}"/>
              </a:ext>
            </a:extLst>
          </p:cNvPr>
          <p:cNvSpPr txBox="1"/>
          <p:nvPr/>
        </p:nvSpPr>
        <p:spPr>
          <a:xfrm>
            <a:off x="737119" y="4366727"/>
            <a:ext cx="11224726" cy="2308324"/>
          </a:xfrm>
          <a:prstGeom prst="rect">
            <a:avLst/>
          </a:prstGeom>
          <a:noFill/>
        </p:spPr>
        <p:txBody>
          <a:bodyPr wrap="square" rtlCol="0">
            <a:spAutoFit/>
          </a:bodyPr>
          <a:lstStyle/>
          <a:p>
            <a:r>
              <a:rPr lang="en-US" sz="2400" b="1" dirty="0"/>
              <a:t>Learning Target</a:t>
            </a:r>
            <a:r>
              <a:rPr lang="en-US" sz="2400" dirty="0"/>
              <a:t>: I will be able to define student discourse and</a:t>
            </a:r>
          </a:p>
          <a:p>
            <a:r>
              <a:rPr lang="en-US" sz="2400" dirty="0"/>
              <a:t>understand how to use it effectively in my classroom.</a:t>
            </a:r>
          </a:p>
          <a:p>
            <a:r>
              <a:rPr lang="en-US" sz="2400" b="1" dirty="0"/>
              <a:t>Success Criteria: </a:t>
            </a:r>
          </a:p>
          <a:p>
            <a:pPr marL="1200150" lvl="2" indent="-285750">
              <a:buFont typeface="Arial" panose="020B0604020202020204" pitchFamily="34" charset="0"/>
              <a:buChar char="•"/>
            </a:pPr>
            <a:r>
              <a:rPr lang="en-US" sz="2400" dirty="0"/>
              <a:t>I can define student discourse </a:t>
            </a:r>
          </a:p>
          <a:p>
            <a:pPr marL="1200150" lvl="2" indent="-285750">
              <a:buFont typeface="Arial" panose="020B0604020202020204" pitchFamily="34" charset="0"/>
              <a:buChar char="•"/>
            </a:pPr>
            <a:r>
              <a:rPr lang="en-US" sz="2400" dirty="0"/>
              <a:t>I understand why student discourse is important </a:t>
            </a:r>
          </a:p>
          <a:p>
            <a:pPr marL="1200150" lvl="2" indent="-285750">
              <a:buFont typeface="Arial" panose="020B0604020202020204" pitchFamily="34" charset="0"/>
              <a:buChar char="•"/>
            </a:pPr>
            <a:r>
              <a:rPr lang="en-US" sz="2400" dirty="0"/>
              <a:t>I can incorporate think pair share within my lessons    </a:t>
            </a:r>
          </a:p>
        </p:txBody>
      </p:sp>
    </p:spTree>
    <p:extLst>
      <p:ext uri="{BB962C8B-B14F-4D97-AF65-F5344CB8AC3E}">
        <p14:creationId xmlns:p14="http://schemas.microsoft.com/office/powerpoint/2010/main" val="83340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AC98-D370-676F-6173-831B06D2F11F}"/>
              </a:ext>
            </a:extLst>
          </p:cNvPr>
          <p:cNvSpPr>
            <a:spLocks noGrp="1"/>
          </p:cNvSpPr>
          <p:nvPr>
            <p:ph type="ctrTitle"/>
          </p:nvPr>
        </p:nvSpPr>
        <p:spPr>
          <a:xfrm>
            <a:off x="612648" y="1001713"/>
            <a:ext cx="7909560" cy="5477510"/>
          </a:xfrm>
        </p:spPr>
        <p:txBody>
          <a:bodyPr anchor="b">
            <a:normAutofit/>
          </a:bodyPr>
          <a:lstStyle/>
          <a:p>
            <a:r>
              <a:rPr lang="en-US"/>
              <a:t>Understanding Student Discourse</a:t>
            </a:r>
          </a:p>
        </p:txBody>
      </p:sp>
      <p:sp>
        <p:nvSpPr>
          <p:cNvPr id="4" name="Footer Placeholder 3">
            <a:extLst>
              <a:ext uri="{FF2B5EF4-FFF2-40B4-BE49-F238E27FC236}">
                <a16:creationId xmlns:a16="http://schemas.microsoft.com/office/drawing/2014/main" id="{F9B800F1-DBAA-3E11-A391-D3BEF4D296DC}"/>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E2414533-1E1A-286C-2E62-4B559753180E}"/>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9/17/2025</a:t>
            </a:fld>
            <a:endParaRPr lang="en-US"/>
          </a:p>
        </p:txBody>
      </p:sp>
      <p:sp>
        <p:nvSpPr>
          <p:cNvPr id="6" name="Slide Number Placeholder 5">
            <a:extLst>
              <a:ext uri="{FF2B5EF4-FFF2-40B4-BE49-F238E27FC236}">
                <a16:creationId xmlns:a16="http://schemas.microsoft.com/office/drawing/2014/main" id="{588E499B-D0C8-C596-297A-DED7ACDB3B87}"/>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3</a:t>
            </a:fld>
            <a:endParaRPr lang="en-US"/>
          </a:p>
        </p:txBody>
      </p:sp>
    </p:spTree>
    <p:extLst>
      <p:ext uri="{BB962C8B-B14F-4D97-AF65-F5344CB8AC3E}">
        <p14:creationId xmlns:p14="http://schemas.microsoft.com/office/powerpoint/2010/main" val="2899271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411D3-B704-CE03-922E-809DBF6A9F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D840D-D5DA-6028-B879-1B59A0244C79}"/>
              </a:ext>
            </a:extLst>
          </p:cNvPr>
          <p:cNvSpPr>
            <a:spLocks noGrp="1"/>
          </p:cNvSpPr>
          <p:nvPr>
            <p:ph type="title"/>
          </p:nvPr>
        </p:nvSpPr>
        <p:spPr>
          <a:xfrm>
            <a:off x="4524347" y="2191177"/>
            <a:ext cx="7437498" cy="1124525"/>
          </a:xfrm>
        </p:spPr>
        <p:txBody>
          <a:bodyPr anchor="t">
            <a:normAutofit/>
          </a:bodyPr>
          <a:lstStyle/>
          <a:p>
            <a:r>
              <a:rPr lang="en-US" dirty="0"/>
              <a:t>What is Student Discourse?</a:t>
            </a:r>
          </a:p>
        </p:txBody>
      </p:sp>
      <p:sp>
        <p:nvSpPr>
          <p:cNvPr id="3" name="Footer Placeholder 2">
            <a:extLst>
              <a:ext uri="{FF2B5EF4-FFF2-40B4-BE49-F238E27FC236}">
                <a16:creationId xmlns:a16="http://schemas.microsoft.com/office/drawing/2014/main" id="{12955229-F1A9-A0EA-5E10-19245EB12C08}"/>
              </a:ext>
            </a:extLst>
          </p:cNvPr>
          <p:cNvSpPr>
            <a:spLocks noGrp="1"/>
          </p:cNvSpPr>
          <p:nvPr>
            <p:ph type="ftr" sz="quarter" idx="16"/>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4" name="Date Placeholder 3">
            <a:extLst>
              <a:ext uri="{FF2B5EF4-FFF2-40B4-BE49-F238E27FC236}">
                <a16:creationId xmlns:a16="http://schemas.microsoft.com/office/drawing/2014/main" id="{53B21440-80DC-1435-47A5-A536097F0AD5}"/>
              </a:ext>
            </a:extLst>
          </p:cNvPr>
          <p:cNvSpPr>
            <a:spLocks noGrp="1"/>
          </p:cNvSpPr>
          <p:nvPr>
            <p:ph type="dt" sz="half" idx="15"/>
          </p:nvPr>
        </p:nvSpPr>
        <p:spPr>
          <a:xfrm rot="16200000">
            <a:off x="-532354" y="5260879"/>
            <a:ext cx="1494474" cy="429768"/>
          </a:xfrm>
        </p:spPr>
        <p:txBody>
          <a:bodyPr anchor="ctr">
            <a:normAutofit/>
          </a:bodyPr>
          <a:lstStyle/>
          <a:p>
            <a:pPr>
              <a:spcAft>
                <a:spcPts val="600"/>
              </a:spcAft>
            </a:pPr>
            <a:fld id="{FAA6F6B0-7BDB-FB4C-9D76-500FE2DDFD1B}" type="datetime1">
              <a:rPr lang="en-US" smtClean="0"/>
              <a:pPr>
                <a:spcAft>
                  <a:spcPts val="600"/>
                </a:spcAft>
              </a:pPr>
              <a:t>9/17/2025</a:t>
            </a:fld>
            <a:endParaRPr lang="en-US"/>
          </a:p>
        </p:txBody>
      </p:sp>
      <p:sp>
        <p:nvSpPr>
          <p:cNvPr id="5" name="Slide Number Placeholder 4">
            <a:extLst>
              <a:ext uri="{FF2B5EF4-FFF2-40B4-BE49-F238E27FC236}">
                <a16:creationId xmlns:a16="http://schemas.microsoft.com/office/drawing/2014/main" id="{B76868AD-43BE-B3C1-8A29-BBFDF93A0F3C}"/>
              </a:ext>
            </a:extLst>
          </p:cNvPr>
          <p:cNvSpPr>
            <a:spLocks noGrp="1"/>
          </p:cNvSpPr>
          <p:nvPr>
            <p:ph type="sldNum" sz="quarter" idx="17"/>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4</a:t>
            </a:fld>
            <a:endParaRPr lang="en-US"/>
          </a:p>
        </p:txBody>
      </p:sp>
      <p:sp>
        <p:nvSpPr>
          <p:cNvPr id="12" name="Title 1">
            <a:extLst>
              <a:ext uri="{FF2B5EF4-FFF2-40B4-BE49-F238E27FC236}">
                <a16:creationId xmlns:a16="http://schemas.microsoft.com/office/drawing/2014/main" id="{64A79B31-3DE9-BBDF-596E-2D3E6489E5CB}"/>
              </a:ext>
            </a:extLst>
          </p:cNvPr>
          <p:cNvSpPr txBox="1">
            <a:spLocks/>
          </p:cNvSpPr>
          <p:nvPr/>
        </p:nvSpPr>
        <p:spPr>
          <a:xfrm>
            <a:off x="4524347" y="3315702"/>
            <a:ext cx="7437498" cy="11245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0" i="0" kern="1200" cap="all" baseline="0">
                <a:solidFill>
                  <a:schemeClr val="tx1"/>
                </a:solidFill>
                <a:latin typeface="+mj-lt"/>
                <a:ea typeface="+mj-ea"/>
                <a:cs typeface="+mj-cs"/>
              </a:defRPr>
            </a:lvl1pPr>
          </a:lstStyle>
          <a:p>
            <a:r>
              <a:rPr lang="en-US" dirty="0"/>
              <a:t>Why is Student Discourse important?</a:t>
            </a:r>
          </a:p>
        </p:txBody>
      </p:sp>
      <p:pic>
        <p:nvPicPr>
          <p:cNvPr id="10" name="Picture 9">
            <a:extLst>
              <a:ext uri="{FF2B5EF4-FFF2-40B4-BE49-F238E27FC236}">
                <a16:creationId xmlns:a16="http://schemas.microsoft.com/office/drawing/2014/main" id="{A9A65019-60E2-8A85-73DB-889BE298EED8}"/>
              </a:ext>
            </a:extLst>
          </p:cNvPr>
          <p:cNvPicPr>
            <a:picLocks noChangeAspect="1"/>
          </p:cNvPicPr>
          <p:nvPr/>
        </p:nvPicPr>
        <p:blipFill>
          <a:blip r:embed="rId3"/>
          <a:stretch>
            <a:fillRect/>
          </a:stretch>
        </p:blipFill>
        <p:spPr>
          <a:xfrm>
            <a:off x="4341185" y="4833168"/>
            <a:ext cx="7620660" cy="1463167"/>
          </a:xfrm>
          <a:prstGeom prst="rect">
            <a:avLst/>
          </a:prstGeom>
        </p:spPr>
      </p:pic>
      <p:sp>
        <p:nvSpPr>
          <p:cNvPr id="13" name="TextBox 12">
            <a:extLst>
              <a:ext uri="{FF2B5EF4-FFF2-40B4-BE49-F238E27FC236}">
                <a16:creationId xmlns:a16="http://schemas.microsoft.com/office/drawing/2014/main" id="{B1DBB5C8-AAAD-B936-7285-7AA88241E402}"/>
              </a:ext>
            </a:extLst>
          </p:cNvPr>
          <p:cNvSpPr txBox="1"/>
          <p:nvPr/>
        </p:nvSpPr>
        <p:spPr>
          <a:xfrm>
            <a:off x="4365272" y="697320"/>
            <a:ext cx="7437498" cy="830997"/>
          </a:xfrm>
          <a:prstGeom prst="rect">
            <a:avLst/>
          </a:prstGeom>
          <a:noFill/>
        </p:spPr>
        <p:txBody>
          <a:bodyPr wrap="square" rtlCol="0">
            <a:spAutoFit/>
          </a:bodyPr>
          <a:lstStyle/>
          <a:p>
            <a:r>
              <a:rPr lang="en-US" sz="2400" dirty="0"/>
              <a:t>Take 2 minutes to jot down answers to the following questions. Be prepared to talk about your answers. </a:t>
            </a:r>
          </a:p>
        </p:txBody>
      </p:sp>
      <p:pic>
        <p:nvPicPr>
          <p:cNvPr id="15" name="Picture 14" descr="A finger pointing at a person's face&#10;&#10;AI-generated content may be incorrect.">
            <a:extLst>
              <a:ext uri="{FF2B5EF4-FFF2-40B4-BE49-F238E27FC236}">
                <a16:creationId xmlns:a16="http://schemas.microsoft.com/office/drawing/2014/main" id="{37EC170A-7126-CF93-8620-05A1BF33350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10866058" y="5254101"/>
            <a:ext cx="1213971" cy="1463167"/>
          </a:xfrm>
          <a:prstGeom prst="rect">
            <a:avLst/>
          </a:prstGeom>
        </p:spPr>
      </p:pic>
    </p:spTree>
    <p:extLst>
      <p:ext uri="{BB962C8B-B14F-4D97-AF65-F5344CB8AC3E}">
        <p14:creationId xmlns:p14="http://schemas.microsoft.com/office/powerpoint/2010/main" val="122465049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B1BE3-C2EA-8733-1896-C0C8387F69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E22D79-2307-F5AA-AEBA-3ED9C6546E2A}"/>
              </a:ext>
            </a:extLst>
          </p:cNvPr>
          <p:cNvSpPr>
            <a:spLocks noGrp="1"/>
          </p:cNvSpPr>
          <p:nvPr>
            <p:ph type="title"/>
          </p:nvPr>
        </p:nvSpPr>
        <p:spPr>
          <a:xfrm>
            <a:off x="4341185" y="1602817"/>
            <a:ext cx="7437498" cy="1124525"/>
          </a:xfrm>
        </p:spPr>
        <p:txBody>
          <a:bodyPr anchor="t">
            <a:normAutofit/>
          </a:bodyPr>
          <a:lstStyle/>
          <a:p>
            <a:r>
              <a:rPr lang="en-US" dirty="0"/>
              <a:t>What is Student Discourse?</a:t>
            </a:r>
          </a:p>
        </p:txBody>
      </p:sp>
      <p:sp>
        <p:nvSpPr>
          <p:cNvPr id="3" name="Footer Placeholder 2">
            <a:extLst>
              <a:ext uri="{FF2B5EF4-FFF2-40B4-BE49-F238E27FC236}">
                <a16:creationId xmlns:a16="http://schemas.microsoft.com/office/drawing/2014/main" id="{BDBA8F10-F061-4308-369D-20F46644360A}"/>
              </a:ext>
            </a:extLst>
          </p:cNvPr>
          <p:cNvSpPr>
            <a:spLocks noGrp="1"/>
          </p:cNvSpPr>
          <p:nvPr>
            <p:ph type="ftr" sz="quarter" idx="16"/>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4" name="Date Placeholder 3">
            <a:extLst>
              <a:ext uri="{FF2B5EF4-FFF2-40B4-BE49-F238E27FC236}">
                <a16:creationId xmlns:a16="http://schemas.microsoft.com/office/drawing/2014/main" id="{1A5E591C-B63E-08F9-4128-614E288E6D90}"/>
              </a:ext>
            </a:extLst>
          </p:cNvPr>
          <p:cNvSpPr>
            <a:spLocks noGrp="1"/>
          </p:cNvSpPr>
          <p:nvPr>
            <p:ph type="dt" sz="half" idx="15"/>
          </p:nvPr>
        </p:nvSpPr>
        <p:spPr>
          <a:xfrm rot="16200000">
            <a:off x="-532354" y="5260879"/>
            <a:ext cx="1494474" cy="429768"/>
          </a:xfrm>
        </p:spPr>
        <p:txBody>
          <a:bodyPr anchor="ctr">
            <a:normAutofit/>
          </a:bodyPr>
          <a:lstStyle/>
          <a:p>
            <a:pPr>
              <a:spcAft>
                <a:spcPts val="600"/>
              </a:spcAft>
            </a:pPr>
            <a:fld id="{FAA6F6B0-7BDB-FB4C-9D76-500FE2DDFD1B}" type="datetime1">
              <a:rPr lang="en-US" smtClean="0"/>
              <a:pPr>
                <a:spcAft>
                  <a:spcPts val="600"/>
                </a:spcAft>
              </a:pPr>
              <a:t>9/17/2025</a:t>
            </a:fld>
            <a:endParaRPr lang="en-US"/>
          </a:p>
        </p:txBody>
      </p:sp>
      <p:sp>
        <p:nvSpPr>
          <p:cNvPr id="5" name="Slide Number Placeholder 4">
            <a:extLst>
              <a:ext uri="{FF2B5EF4-FFF2-40B4-BE49-F238E27FC236}">
                <a16:creationId xmlns:a16="http://schemas.microsoft.com/office/drawing/2014/main" id="{FFEE1167-0AA4-03BE-06D9-A53B64E63085}"/>
              </a:ext>
            </a:extLst>
          </p:cNvPr>
          <p:cNvSpPr>
            <a:spLocks noGrp="1"/>
          </p:cNvSpPr>
          <p:nvPr>
            <p:ph type="sldNum" sz="quarter" idx="17"/>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5</a:t>
            </a:fld>
            <a:endParaRPr lang="en-US"/>
          </a:p>
        </p:txBody>
      </p:sp>
      <p:sp>
        <p:nvSpPr>
          <p:cNvPr id="12" name="Title 1">
            <a:extLst>
              <a:ext uri="{FF2B5EF4-FFF2-40B4-BE49-F238E27FC236}">
                <a16:creationId xmlns:a16="http://schemas.microsoft.com/office/drawing/2014/main" id="{650DE398-98E9-68A8-6A00-2C3183575736}"/>
              </a:ext>
            </a:extLst>
          </p:cNvPr>
          <p:cNvSpPr txBox="1">
            <a:spLocks/>
          </p:cNvSpPr>
          <p:nvPr/>
        </p:nvSpPr>
        <p:spPr>
          <a:xfrm>
            <a:off x="4432766" y="2992649"/>
            <a:ext cx="7437498" cy="11245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0" i="0" kern="1200" cap="all" baseline="0">
                <a:solidFill>
                  <a:schemeClr val="tx1"/>
                </a:solidFill>
                <a:latin typeface="+mj-lt"/>
                <a:ea typeface="+mj-ea"/>
                <a:cs typeface="+mj-cs"/>
              </a:defRPr>
            </a:lvl1pPr>
          </a:lstStyle>
          <a:p>
            <a:r>
              <a:rPr lang="en-US" dirty="0"/>
              <a:t>Why is Student Discourse important?</a:t>
            </a:r>
          </a:p>
        </p:txBody>
      </p:sp>
      <p:pic>
        <p:nvPicPr>
          <p:cNvPr id="10" name="Picture 9">
            <a:extLst>
              <a:ext uri="{FF2B5EF4-FFF2-40B4-BE49-F238E27FC236}">
                <a16:creationId xmlns:a16="http://schemas.microsoft.com/office/drawing/2014/main" id="{B969311C-8D6D-41F8-B140-751961EB546F}"/>
              </a:ext>
            </a:extLst>
          </p:cNvPr>
          <p:cNvPicPr>
            <a:picLocks noChangeAspect="1"/>
          </p:cNvPicPr>
          <p:nvPr/>
        </p:nvPicPr>
        <p:blipFill>
          <a:blip r:embed="rId3"/>
          <a:stretch>
            <a:fillRect/>
          </a:stretch>
        </p:blipFill>
        <p:spPr>
          <a:xfrm>
            <a:off x="4249604" y="4646622"/>
            <a:ext cx="7620660" cy="1463167"/>
          </a:xfrm>
          <a:prstGeom prst="rect">
            <a:avLst/>
          </a:prstGeom>
        </p:spPr>
      </p:pic>
      <p:sp>
        <p:nvSpPr>
          <p:cNvPr id="13" name="TextBox 12">
            <a:extLst>
              <a:ext uri="{FF2B5EF4-FFF2-40B4-BE49-F238E27FC236}">
                <a16:creationId xmlns:a16="http://schemas.microsoft.com/office/drawing/2014/main" id="{04997F48-BCFA-8BB7-2FE1-F5E06E966BE8}"/>
              </a:ext>
            </a:extLst>
          </p:cNvPr>
          <p:cNvSpPr txBox="1"/>
          <p:nvPr/>
        </p:nvSpPr>
        <p:spPr>
          <a:xfrm>
            <a:off x="4432766" y="748211"/>
            <a:ext cx="7437498" cy="461665"/>
          </a:xfrm>
          <a:prstGeom prst="rect">
            <a:avLst/>
          </a:prstGeom>
          <a:noFill/>
        </p:spPr>
        <p:txBody>
          <a:bodyPr wrap="square" rtlCol="0">
            <a:spAutoFit/>
          </a:bodyPr>
          <a:lstStyle/>
          <a:p>
            <a:r>
              <a:rPr lang="en-US" sz="2400" dirty="0"/>
              <a:t>Discuss your answers.</a:t>
            </a:r>
          </a:p>
        </p:txBody>
      </p:sp>
      <p:sp>
        <p:nvSpPr>
          <p:cNvPr id="9" name="TextBox 8">
            <a:extLst>
              <a:ext uri="{FF2B5EF4-FFF2-40B4-BE49-F238E27FC236}">
                <a16:creationId xmlns:a16="http://schemas.microsoft.com/office/drawing/2014/main" id="{C8B18969-A42E-0867-823D-CA41510F31D3}"/>
              </a:ext>
            </a:extLst>
          </p:cNvPr>
          <p:cNvSpPr txBox="1"/>
          <p:nvPr/>
        </p:nvSpPr>
        <p:spPr>
          <a:xfrm>
            <a:off x="9759820" y="6223000"/>
            <a:ext cx="2110444" cy="523220"/>
          </a:xfrm>
          <a:prstGeom prst="rect">
            <a:avLst/>
          </a:prstGeom>
          <a:noFill/>
        </p:spPr>
        <p:txBody>
          <a:bodyPr wrap="square" rtlCol="0">
            <a:spAutoFit/>
          </a:bodyPr>
          <a:lstStyle/>
          <a:p>
            <a:r>
              <a:rPr lang="en-US" sz="2800" dirty="0">
                <a:solidFill>
                  <a:srgbClr val="C00000"/>
                </a:solidFill>
              </a:rPr>
              <a:t>Level 2</a:t>
            </a:r>
          </a:p>
        </p:txBody>
      </p:sp>
    </p:spTree>
    <p:extLst>
      <p:ext uri="{BB962C8B-B14F-4D97-AF65-F5344CB8AC3E}">
        <p14:creationId xmlns:p14="http://schemas.microsoft.com/office/powerpoint/2010/main" val="239059299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A7FF6-0F16-C332-0DAE-29A799B11824}"/>
              </a:ext>
            </a:extLst>
          </p:cNvPr>
          <p:cNvSpPr>
            <a:spLocks noGrp="1"/>
          </p:cNvSpPr>
          <p:nvPr>
            <p:ph type="title"/>
          </p:nvPr>
        </p:nvSpPr>
        <p:spPr>
          <a:xfrm>
            <a:off x="4373056" y="356925"/>
            <a:ext cx="7437498" cy="1124525"/>
          </a:xfrm>
        </p:spPr>
        <p:txBody>
          <a:bodyPr anchor="t">
            <a:normAutofit/>
          </a:bodyPr>
          <a:lstStyle/>
          <a:p>
            <a:r>
              <a:rPr lang="en-US" dirty="0"/>
              <a:t>What is Student Discourse?</a:t>
            </a:r>
          </a:p>
        </p:txBody>
      </p:sp>
      <p:sp>
        <p:nvSpPr>
          <p:cNvPr id="3" name="Footer Placeholder 2">
            <a:extLst>
              <a:ext uri="{FF2B5EF4-FFF2-40B4-BE49-F238E27FC236}">
                <a16:creationId xmlns:a16="http://schemas.microsoft.com/office/drawing/2014/main" id="{831B0552-0A23-9ECA-73C0-C00990B8B222}"/>
              </a:ext>
            </a:extLst>
          </p:cNvPr>
          <p:cNvSpPr>
            <a:spLocks noGrp="1"/>
          </p:cNvSpPr>
          <p:nvPr>
            <p:ph type="ftr" sz="quarter" idx="16"/>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4" name="Date Placeholder 3">
            <a:extLst>
              <a:ext uri="{FF2B5EF4-FFF2-40B4-BE49-F238E27FC236}">
                <a16:creationId xmlns:a16="http://schemas.microsoft.com/office/drawing/2014/main" id="{1D2A2053-36ED-56D9-027C-23B79B0F84DE}"/>
              </a:ext>
            </a:extLst>
          </p:cNvPr>
          <p:cNvSpPr>
            <a:spLocks noGrp="1"/>
          </p:cNvSpPr>
          <p:nvPr>
            <p:ph type="dt" sz="half" idx="15"/>
          </p:nvPr>
        </p:nvSpPr>
        <p:spPr>
          <a:xfrm rot="16200000">
            <a:off x="-532354" y="5260879"/>
            <a:ext cx="1494474" cy="429768"/>
          </a:xfrm>
        </p:spPr>
        <p:txBody>
          <a:bodyPr anchor="ctr">
            <a:normAutofit/>
          </a:bodyPr>
          <a:lstStyle/>
          <a:p>
            <a:pPr>
              <a:spcAft>
                <a:spcPts val="600"/>
              </a:spcAft>
            </a:pPr>
            <a:fld id="{FAA6F6B0-7BDB-FB4C-9D76-500FE2DDFD1B}" type="datetime1">
              <a:rPr lang="en-US" smtClean="0"/>
              <a:pPr>
                <a:spcAft>
                  <a:spcPts val="600"/>
                </a:spcAft>
              </a:pPr>
              <a:t>9/17/2025</a:t>
            </a:fld>
            <a:endParaRPr lang="en-US"/>
          </a:p>
        </p:txBody>
      </p:sp>
      <p:sp>
        <p:nvSpPr>
          <p:cNvPr id="5" name="Slide Number Placeholder 4">
            <a:extLst>
              <a:ext uri="{FF2B5EF4-FFF2-40B4-BE49-F238E27FC236}">
                <a16:creationId xmlns:a16="http://schemas.microsoft.com/office/drawing/2014/main" id="{F89F073B-C931-E9B7-2DA2-9ABF66CE3F30}"/>
              </a:ext>
            </a:extLst>
          </p:cNvPr>
          <p:cNvSpPr>
            <a:spLocks noGrp="1"/>
          </p:cNvSpPr>
          <p:nvPr>
            <p:ph type="sldNum" sz="quarter" idx="17"/>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6</a:t>
            </a:fld>
            <a:endParaRPr lang="en-US"/>
          </a:p>
        </p:txBody>
      </p:sp>
      <p:sp>
        <p:nvSpPr>
          <p:cNvPr id="7" name="Content Placeholder 6">
            <a:extLst>
              <a:ext uri="{FF2B5EF4-FFF2-40B4-BE49-F238E27FC236}">
                <a16:creationId xmlns:a16="http://schemas.microsoft.com/office/drawing/2014/main" id="{9E8AF612-A48C-0E3F-275E-DFE9E319044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373056" y="871219"/>
            <a:ext cx="6950232" cy="902127"/>
          </a:xfrm>
        </p:spPr>
        <p:txBody>
          <a:bodyPr>
            <a:noAutofit/>
          </a:bodyPr>
          <a:lstStyle/>
          <a:p>
            <a:pPr marL="0" lvl="1" indent="0">
              <a:lnSpc>
                <a:spcPct val="110000"/>
              </a:lnSpc>
              <a:buNone/>
            </a:pPr>
            <a:r>
              <a:rPr lang="en-US" sz="2400" dirty="0"/>
              <a:t>Student discourse is v</a:t>
            </a:r>
            <a:r>
              <a:rPr sz="2400" dirty="0"/>
              <a:t>erbal sharing and exchange of ideas among students during class activities</a:t>
            </a:r>
            <a:r>
              <a:rPr lang="en-US" sz="2400" dirty="0"/>
              <a:t>.</a:t>
            </a:r>
          </a:p>
        </p:txBody>
      </p:sp>
      <p:sp>
        <p:nvSpPr>
          <p:cNvPr id="11" name="TextBox 10">
            <a:extLst>
              <a:ext uri="{FF2B5EF4-FFF2-40B4-BE49-F238E27FC236}">
                <a16:creationId xmlns:a16="http://schemas.microsoft.com/office/drawing/2014/main" id="{9DE14DD5-D091-5CC2-167F-A47378900522}"/>
              </a:ext>
            </a:extLst>
          </p:cNvPr>
          <p:cNvSpPr txBox="1"/>
          <p:nvPr/>
        </p:nvSpPr>
        <p:spPr>
          <a:xfrm>
            <a:off x="4616689" y="3767603"/>
            <a:ext cx="6950232" cy="1708160"/>
          </a:xfrm>
          <a:prstGeom prst="rect">
            <a:avLst/>
          </a:prstGeom>
          <a:noFill/>
        </p:spPr>
        <p:txBody>
          <a:bodyPr wrap="square">
            <a:spAutoFit/>
          </a:bodyPr>
          <a:lstStyle/>
          <a:p>
            <a:pPr marL="0" lvl="1" indent="0">
              <a:lnSpc>
                <a:spcPct val="110000"/>
              </a:lnSpc>
              <a:buFont typeface="Arial" panose="020B0604020202020204" pitchFamily="34" charset="0"/>
              <a:buNone/>
            </a:pPr>
            <a:r>
              <a:rPr lang="en-US" sz="2400" dirty="0"/>
              <a:t>Discourse encourages students to challenge ideas and think critically for deeper understanding while fostering communication</a:t>
            </a:r>
          </a:p>
          <a:p>
            <a:pPr marL="0" lvl="1" indent="0">
              <a:lnSpc>
                <a:spcPct val="110000"/>
              </a:lnSpc>
              <a:buFont typeface="Arial" panose="020B0604020202020204" pitchFamily="34" charset="0"/>
              <a:buNone/>
            </a:pPr>
            <a:r>
              <a:rPr lang="en-US" sz="2400" dirty="0"/>
              <a:t> skills.</a:t>
            </a:r>
          </a:p>
        </p:txBody>
      </p:sp>
      <p:sp>
        <p:nvSpPr>
          <p:cNvPr id="12" name="Title 1">
            <a:extLst>
              <a:ext uri="{FF2B5EF4-FFF2-40B4-BE49-F238E27FC236}">
                <a16:creationId xmlns:a16="http://schemas.microsoft.com/office/drawing/2014/main" id="{1A774E46-EA73-A462-482B-4EE08095F350}"/>
              </a:ext>
            </a:extLst>
          </p:cNvPr>
          <p:cNvSpPr txBox="1">
            <a:spLocks/>
          </p:cNvSpPr>
          <p:nvPr/>
        </p:nvSpPr>
        <p:spPr>
          <a:xfrm>
            <a:off x="4373056" y="2643078"/>
            <a:ext cx="7437498" cy="112452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0" i="0" kern="1200" cap="all" baseline="0">
                <a:solidFill>
                  <a:schemeClr val="tx1"/>
                </a:solidFill>
                <a:latin typeface="+mj-lt"/>
                <a:ea typeface="+mj-ea"/>
                <a:cs typeface="+mj-cs"/>
              </a:defRPr>
            </a:lvl1pPr>
          </a:lstStyle>
          <a:p>
            <a:r>
              <a:rPr lang="en-US" dirty="0"/>
              <a:t>Why is Student Discourse important?</a:t>
            </a:r>
          </a:p>
        </p:txBody>
      </p:sp>
    </p:spTree>
    <p:extLst>
      <p:ext uri="{BB962C8B-B14F-4D97-AF65-F5344CB8AC3E}">
        <p14:creationId xmlns:p14="http://schemas.microsoft.com/office/powerpoint/2010/main" val="1825873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B259E-D0A3-6163-1186-94752EA366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A88EE-6362-C51A-851E-9F8AF06D8B21}"/>
              </a:ext>
            </a:extLst>
          </p:cNvPr>
          <p:cNvSpPr>
            <a:spLocks noGrp="1"/>
          </p:cNvSpPr>
          <p:nvPr>
            <p:ph type="title"/>
          </p:nvPr>
        </p:nvSpPr>
        <p:spPr>
          <a:xfrm>
            <a:off x="4373056" y="356925"/>
            <a:ext cx="7437498" cy="1124525"/>
          </a:xfrm>
        </p:spPr>
        <p:txBody>
          <a:bodyPr anchor="t">
            <a:normAutofit/>
          </a:bodyPr>
          <a:lstStyle/>
          <a:p>
            <a:r>
              <a:rPr lang="en-US" dirty="0"/>
              <a:t>What does it look like in your classroom?</a:t>
            </a:r>
          </a:p>
        </p:txBody>
      </p:sp>
      <p:sp>
        <p:nvSpPr>
          <p:cNvPr id="3" name="Footer Placeholder 2">
            <a:extLst>
              <a:ext uri="{FF2B5EF4-FFF2-40B4-BE49-F238E27FC236}">
                <a16:creationId xmlns:a16="http://schemas.microsoft.com/office/drawing/2014/main" id="{0A293F1A-C94B-EED9-25A3-3CF22671B840}"/>
              </a:ext>
            </a:extLst>
          </p:cNvPr>
          <p:cNvSpPr>
            <a:spLocks noGrp="1"/>
          </p:cNvSpPr>
          <p:nvPr>
            <p:ph type="ftr" sz="quarter" idx="16"/>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4" name="Date Placeholder 3">
            <a:extLst>
              <a:ext uri="{FF2B5EF4-FFF2-40B4-BE49-F238E27FC236}">
                <a16:creationId xmlns:a16="http://schemas.microsoft.com/office/drawing/2014/main" id="{0177C1DE-CEDD-1C5D-4089-EC03B1C2C114}"/>
              </a:ext>
            </a:extLst>
          </p:cNvPr>
          <p:cNvSpPr>
            <a:spLocks noGrp="1"/>
          </p:cNvSpPr>
          <p:nvPr>
            <p:ph type="dt" sz="half" idx="15"/>
          </p:nvPr>
        </p:nvSpPr>
        <p:spPr>
          <a:xfrm rot="16200000">
            <a:off x="-532354" y="5260879"/>
            <a:ext cx="1494474" cy="429768"/>
          </a:xfrm>
        </p:spPr>
        <p:txBody>
          <a:bodyPr anchor="ctr">
            <a:normAutofit/>
          </a:bodyPr>
          <a:lstStyle/>
          <a:p>
            <a:pPr>
              <a:spcAft>
                <a:spcPts val="600"/>
              </a:spcAft>
            </a:pPr>
            <a:fld id="{FAA6F6B0-7BDB-FB4C-9D76-500FE2DDFD1B}" type="datetime1">
              <a:rPr lang="en-US" smtClean="0"/>
              <a:pPr>
                <a:spcAft>
                  <a:spcPts val="600"/>
                </a:spcAft>
              </a:pPr>
              <a:t>9/17/2025</a:t>
            </a:fld>
            <a:endParaRPr lang="en-US"/>
          </a:p>
        </p:txBody>
      </p:sp>
      <p:sp>
        <p:nvSpPr>
          <p:cNvPr id="5" name="Slide Number Placeholder 4">
            <a:extLst>
              <a:ext uri="{FF2B5EF4-FFF2-40B4-BE49-F238E27FC236}">
                <a16:creationId xmlns:a16="http://schemas.microsoft.com/office/drawing/2014/main" id="{E5A52834-8BA2-7DD4-D704-E2D2F17DA415}"/>
              </a:ext>
            </a:extLst>
          </p:cNvPr>
          <p:cNvSpPr>
            <a:spLocks noGrp="1"/>
          </p:cNvSpPr>
          <p:nvPr>
            <p:ph type="sldNum" sz="quarter" idx="17"/>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7</a:t>
            </a:fld>
            <a:endParaRPr lang="en-US"/>
          </a:p>
        </p:txBody>
      </p:sp>
      <p:sp>
        <p:nvSpPr>
          <p:cNvPr id="18" name="TextBox 17">
            <a:extLst>
              <a:ext uri="{FF2B5EF4-FFF2-40B4-BE49-F238E27FC236}">
                <a16:creationId xmlns:a16="http://schemas.microsoft.com/office/drawing/2014/main" id="{3ED777C6-EA0A-AE86-B2C9-53E0FA586FF7}"/>
              </a:ext>
            </a:extLst>
          </p:cNvPr>
          <p:cNvSpPr txBox="1"/>
          <p:nvPr/>
        </p:nvSpPr>
        <p:spPr>
          <a:xfrm>
            <a:off x="4373056" y="1481450"/>
            <a:ext cx="7019377" cy="1503489"/>
          </a:xfrm>
          <a:prstGeom prst="rect">
            <a:avLst/>
          </a:prstGeom>
          <a:noFill/>
        </p:spPr>
        <p:txBody>
          <a:bodyPr wrap="square">
            <a:spAutoFit/>
          </a:bodyPr>
          <a:lstStyle/>
          <a:p>
            <a:pPr marL="0" lvl="1" indent="0">
              <a:lnSpc>
                <a:spcPct val="110000"/>
              </a:lnSpc>
              <a:buFont typeface="Arial" panose="020B0604020202020204" pitchFamily="34" charset="0"/>
              <a:buNone/>
            </a:pPr>
            <a:r>
              <a:rPr lang="en-US" sz="2800" dirty="0"/>
              <a:t>Student discourse includes discussions, debates, and peer-to-peer interactions creating an inclusive environment.</a:t>
            </a:r>
          </a:p>
        </p:txBody>
      </p:sp>
    </p:spTree>
    <p:extLst>
      <p:ext uri="{BB962C8B-B14F-4D97-AF65-F5344CB8AC3E}">
        <p14:creationId xmlns:p14="http://schemas.microsoft.com/office/powerpoint/2010/main" val="12381416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214D2-CDA2-AB68-F3FF-979C5061EAC4}"/>
              </a:ext>
            </a:extLst>
          </p:cNvPr>
          <p:cNvSpPr>
            <a:spLocks noGrp="1"/>
          </p:cNvSpPr>
          <p:nvPr>
            <p:ph type="ctrTitle"/>
          </p:nvPr>
        </p:nvSpPr>
        <p:spPr>
          <a:xfrm>
            <a:off x="612648" y="1001713"/>
            <a:ext cx="7909560" cy="5477510"/>
          </a:xfrm>
        </p:spPr>
        <p:txBody>
          <a:bodyPr anchor="b">
            <a:normAutofit/>
          </a:bodyPr>
          <a:lstStyle/>
          <a:p>
            <a:r>
              <a:rPr lang="en-US"/>
              <a:t>Promoting Discourse in the Classroom</a:t>
            </a:r>
          </a:p>
        </p:txBody>
      </p:sp>
      <p:sp>
        <p:nvSpPr>
          <p:cNvPr id="4" name="Footer Placeholder 3">
            <a:extLst>
              <a:ext uri="{FF2B5EF4-FFF2-40B4-BE49-F238E27FC236}">
                <a16:creationId xmlns:a16="http://schemas.microsoft.com/office/drawing/2014/main" id="{5A28F67A-24CC-9EA0-E9AF-A08A9D93291C}"/>
              </a:ext>
            </a:extLst>
          </p:cNvPr>
          <p:cNvSpPr>
            <a:spLocks noGrp="1"/>
          </p:cNvSpPr>
          <p:nvPr>
            <p:ph type="ftr" sz="quarter" idx="11"/>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5" name="Date Placeholder 4">
            <a:extLst>
              <a:ext uri="{FF2B5EF4-FFF2-40B4-BE49-F238E27FC236}">
                <a16:creationId xmlns:a16="http://schemas.microsoft.com/office/drawing/2014/main" id="{BE119A63-92E1-7084-AE2B-5EA0FB8F5B64}"/>
              </a:ext>
            </a:extLst>
          </p:cNvPr>
          <p:cNvSpPr>
            <a:spLocks noGrp="1"/>
          </p:cNvSpPr>
          <p:nvPr>
            <p:ph type="dt" sz="half" idx="10"/>
          </p:nvPr>
        </p:nvSpPr>
        <p:spPr>
          <a:xfrm rot="16200000">
            <a:off x="-532352" y="5260879"/>
            <a:ext cx="1494475" cy="429768"/>
          </a:xfrm>
        </p:spPr>
        <p:txBody>
          <a:bodyPr anchor="ctr">
            <a:normAutofit/>
          </a:bodyPr>
          <a:lstStyle/>
          <a:p>
            <a:pPr>
              <a:spcAft>
                <a:spcPts val="600"/>
              </a:spcAft>
            </a:pPr>
            <a:fld id="{49B045A2-93A3-0245-952F-F70516988491}" type="datetime1">
              <a:rPr lang="en-US" smtClean="0"/>
              <a:pPr>
                <a:spcAft>
                  <a:spcPts val="600"/>
                </a:spcAft>
              </a:pPr>
              <a:t>9/17/2025</a:t>
            </a:fld>
            <a:endParaRPr lang="en-US"/>
          </a:p>
        </p:txBody>
      </p:sp>
      <p:sp>
        <p:nvSpPr>
          <p:cNvPr id="6" name="Slide Number Placeholder 5">
            <a:extLst>
              <a:ext uri="{FF2B5EF4-FFF2-40B4-BE49-F238E27FC236}">
                <a16:creationId xmlns:a16="http://schemas.microsoft.com/office/drawing/2014/main" id="{3052061F-BB9B-7F5B-942D-F88B7EAD7BAD}"/>
              </a:ext>
            </a:extLst>
          </p:cNvPr>
          <p:cNvSpPr>
            <a:spLocks noGrp="1"/>
          </p:cNvSpPr>
          <p:nvPr>
            <p:ph type="sldNum" sz="quarter" idx="12"/>
          </p:nvPr>
        </p:nvSpPr>
        <p:spPr>
          <a:xfrm>
            <a:off x="2" y="6492513"/>
            <a:ext cx="429207" cy="365125"/>
          </a:xfrm>
        </p:spPr>
        <p:txBody>
          <a:bodyPr anchor="ctr">
            <a:normAutofit/>
          </a:bodyPr>
          <a:lstStyle/>
          <a:p>
            <a:pPr>
              <a:spcAft>
                <a:spcPts val="600"/>
              </a:spcAft>
            </a:pPr>
            <a:fld id="{AEAA3239-9EA4-4A65-A281-97F994456D9F}" type="slidenum">
              <a:rPr lang="en-US" smtClean="0"/>
              <a:pPr>
                <a:spcAft>
                  <a:spcPts val="600"/>
                </a:spcAft>
              </a:pPr>
              <a:t>8</a:t>
            </a:fld>
            <a:endParaRPr lang="en-US"/>
          </a:p>
        </p:txBody>
      </p:sp>
    </p:spTree>
    <p:extLst>
      <p:ext uri="{BB962C8B-B14F-4D97-AF65-F5344CB8AC3E}">
        <p14:creationId xmlns:p14="http://schemas.microsoft.com/office/powerpoint/2010/main" val="273909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F051-AB0F-A0E8-CE9E-1C3144FF1BD7}"/>
              </a:ext>
            </a:extLst>
          </p:cNvPr>
          <p:cNvSpPr>
            <a:spLocks noGrp="1"/>
          </p:cNvSpPr>
          <p:nvPr>
            <p:ph type="title"/>
          </p:nvPr>
        </p:nvSpPr>
        <p:spPr>
          <a:xfrm>
            <a:off x="4487024" y="634999"/>
            <a:ext cx="6950232" cy="1124525"/>
          </a:xfrm>
        </p:spPr>
        <p:txBody>
          <a:bodyPr anchor="t">
            <a:normAutofit/>
          </a:bodyPr>
          <a:lstStyle/>
          <a:p>
            <a:r>
              <a:rPr lang="en-US"/>
              <a:t>Strategies to Promote Discourse</a:t>
            </a:r>
          </a:p>
        </p:txBody>
      </p:sp>
      <p:sp>
        <p:nvSpPr>
          <p:cNvPr id="3" name="Footer Placeholder 2">
            <a:extLst>
              <a:ext uri="{FF2B5EF4-FFF2-40B4-BE49-F238E27FC236}">
                <a16:creationId xmlns:a16="http://schemas.microsoft.com/office/drawing/2014/main" id="{577E3215-BCD1-0DFA-8D5A-DD4C3260234E}"/>
              </a:ext>
            </a:extLst>
          </p:cNvPr>
          <p:cNvSpPr>
            <a:spLocks noGrp="1"/>
          </p:cNvSpPr>
          <p:nvPr>
            <p:ph type="ftr" sz="quarter" idx="16"/>
          </p:nvPr>
        </p:nvSpPr>
        <p:spPr>
          <a:xfrm rot="16200000">
            <a:off x="-2067304" y="2231454"/>
            <a:ext cx="4564376" cy="429768"/>
          </a:xfrm>
        </p:spPr>
        <p:txBody>
          <a:bodyPr anchor="ctr">
            <a:normAutofit/>
          </a:bodyPr>
          <a:lstStyle/>
          <a:p>
            <a:pPr>
              <a:spcAft>
                <a:spcPts val="600"/>
              </a:spcAft>
            </a:pPr>
            <a:r>
              <a:rPr lang="en-US" dirty="0"/>
              <a:t>SAMPLE FOOTER TEXT</a:t>
            </a:r>
            <a:endParaRPr lang="en-US"/>
          </a:p>
        </p:txBody>
      </p:sp>
      <p:sp>
        <p:nvSpPr>
          <p:cNvPr id="4" name="Date Placeholder 3">
            <a:extLst>
              <a:ext uri="{FF2B5EF4-FFF2-40B4-BE49-F238E27FC236}">
                <a16:creationId xmlns:a16="http://schemas.microsoft.com/office/drawing/2014/main" id="{1D6116E2-E360-5955-703E-B2B728C89E96}"/>
              </a:ext>
            </a:extLst>
          </p:cNvPr>
          <p:cNvSpPr>
            <a:spLocks noGrp="1"/>
          </p:cNvSpPr>
          <p:nvPr>
            <p:ph type="dt" sz="half" idx="15"/>
          </p:nvPr>
        </p:nvSpPr>
        <p:spPr>
          <a:xfrm rot="16200000">
            <a:off x="-532354" y="5260879"/>
            <a:ext cx="1494474" cy="429768"/>
          </a:xfrm>
        </p:spPr>
        <p:txBody>
          <a:bodyPr anchor="ctr">
            <a:normAutofit/>
          </a:bodyPr>
          <a:lstStyle/>
          <a:p>
            <a:pPr>
              <a:spcAft>
                <a:spcPts val="600"/>
              </a:spcAft>
            </a:pPr>
            <a:fld id="{FAA6F6B0-7BDB-FB4C-9D76-500FE2DDFD1B}" type="datetime1">
              <a:rPr lang="en-US" smtClean="0"/>
              <a:pPr>
                <a:spcAft>
                  <a:spcPts val="600"/>
                </a:spcAft>
              </a:pPr>
              <a:t>9/17/2025</a:t>
            </a:fld>
            <a:endParaRPr lang="en-US"/>
          </a:p>
        </p:txBody>
      </p:sp>
      <p:sp>
        <p:nvSpPr>
          <p:cNvPr id="5" name="Slide Number Placeholder 4">
            <a:extLst>
              <a:ext uri="{FF2B5EF4-FFF2-40B4-BE49-F238E27FC236}">
                <a16:creationId xmlns:a16="http://schemas.microsoft.com/office/drawing/2014/main" id="{4EE679CB-364B-DD17-5299-E9B0E4A78E10}"/>
              </a:ext>
            </a:extLst>
          </p:cNvPr>
          <p:cNvSpPr>
            <a:spLocks noGrp="1"/>
          </p:cNvSpPr>
          <p:nvPr>
            <p:ph type="sldNum" sz="quarter" idx="17"/>
          </p:nvPr>
        </p:nvSpPr>
        <p:spPr>
          <a:xfrm>
            <a:off x="2" y="6492513"/>
            <a:ext cx="429207" cy="365125"/>
          </a:xfrm>
        </p:spPr>
        <p:txBody>
          <a:bodyPr anchor="ctr">
            <a:normAutofit/>
          </a:bodyPr>
          <a:lstStyle/>
          <a:p>
            <a:pPr>
              <a:spcAft>
                <a:spcPts val="600"/>
              </a:spcAft>
            </a:pPr>
            <a:fld id="{CC057153-B650-4DEB-B370-79DDCFDCE934}" type="slidenum">
              <a:rPr lang="en-US" smtClean="0"/>
              <a:pPr>
                <a:spcAft>
                  <a:spcPts val="600"/>
                </a:spcAft>
              </a:pPr>
              <a:t>9</a:t>
            </a:fld>
            <a:endParaRPr lang="en-US"/>
          </a:p>
        </p:txBody>
      </p:sp>
      <p:sp>
        <p:nvSpPr>
          <p:cNvPr id="7" name="Content Placeholder 6">
            <a:extLst>
              <a:ext uri="{FF2B5EF4-FFF2-40B4-BE49-F238E27FC236}">
                <a16:creationId xmlns:a16="http://schemas.microsoft.com/office/drawing/2014/main" id="{C90A3CA1-0C5C-29A8-F2B1-6FC3A02E2AE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87024" y="1759524"/>
            <a:ext cx="6950232" cy="4343387"/>
          </a:xfrm>
        </p:spPr>
        <p:txBody>
          <a:bodyPr>
            <a:noAutofit/>
          </a:bodyPr>
          <a:lstStyle/>
          <a:p>
            <a:pPr marL="0" indent="0">
              <a:lnSpc>
                <a:spcPct val="110000"/>
              </a:lnSpc>
              <a:spcBef>
                <a:spcPts val="2500"/>
              </a:spcBef>
              <a:buFont typeface="Arial" panose="020B0604020202020204" pitchFamily="34" charset="0"/>
              <a:buNone/>
            </a:pPr>
            <a:r>
              <a:rPr lang="en-US" sz="1800" b="1" dirty="0"/>
              <a:t>Think-Pair-Share Method  </a:t>
            </a:r>
            <a:r>
              <a:rPr lang="en-US" sz="1800" b="1" dirty="0">
                <a:solidFill>
                  <a:srgbClr val="00B050"/>
                </a:solidFill>
              </a:rPr>
              <a:t>Quick</a:t>
            </a:r>
            <a:endParaRPr lang="en-US" sz="1800" b="1" dirty="0"/>
          </a:p>
          <a:p>
            <a:pPr marL="0" lvl="1" indent="0">
              <a:lnSpc>
                <a:spcPct val="110000"/>
              </a:lnSpc>
              <a:buFont typeface="Arial" panose="020B0604020202020204" pitchFamily="34" charset="0"/>
              <a:buNone/>
            </a:pPr>
            <a:r>
              <a:rPr sz="1800" dirty="0"/>
              <a:t>Students think individually, then discuss with a partner, and finally share with the larger group to encourage participation.</a:t>
            </a:r>
            <a:endParaRPr lang="en-US" sz="1800" dirty="0"/>
          </a:p>
          <a:p>
            <a:pPr marL="0" indent="0">
              <a:lnSpc>
                <a:spcPct val="110000"/>
              </a:lnSpc>
              <a:spcBef>
                <a:spcPts val="2500"/>
              </a:spcBef>
              <a:buFont typeface="Arial" panose="020B0604020202020204" pitchFamily="34" charset="0"/>
              <a:buNone/>
            </a:pPr>
            <a:r>
              <a:rPr lang="en-US" sz="1800" b="1" dirty="0"/>
              <a:t>Socratic Seminars</a:t>
            </a:r>
          </a:p>
          <a:p>
            <a:pPr marL="0" lvl="1" indent="0">
              <a:lnSpc>
                <a:spcPct val="110000"/>
              </a:lnSpc>
              <a:buFont typeface="Arial" panose="020B0604020202020204" pitchFamily="34" charset="0"/>
              <a:buNone/>
            </a:pPr>
            <a:r>
              <a:rPr sz="1800" dirty="0"/>
              <a:t>Structured discussions centered on a text or topic encourage evidence-based dialogue among students.</a:t>
            </a:r>
            <a:endParaRPr lang="en-US" sz="1800" dirty="0"/>
          </a:p>
          <a:p>
            <a:pPr marL="0" indent="0">
              <a:lnSpc>
                <a:spcPct val="110000"/>
              </a:lnSpc>
              <a:spcBef>
                <a:spcPts val="2500"/>
              </a:spcBef>
              <a:buFont typeface="Arial" panose="020B0604020202020204" pitchFamily="34" charset="0"/>
              <a:buNone/>
            </a:pPr>
            <a:r>
              <a:rPr lang="en-US" sz="1800" b="1" dirty="0"/>
              <a:t>Debates for Multiple Viewpoints </a:t>
            </a:r>
            <a:r>
              <a:rPr lang="en-US" sz="1800" b="1" dirty="0">
                <a:solidFill>
                  <a:srgbClr val="00B050"/>
                </a:solidFill>
              </a:rPr>
              <a:t>Can be Quick</a:t>
            </a:r>
            <a:endParaRPr lang="en-US" sz="1800" b="1" dirty="0"/>
          </a:p>
          <a:p>
            <a:pPr marL="0" lvl="1" indent="0">
              <a:lnSpc>
                <a:spcPct val="110000"/>
              </a:lnSpc>
              <a:buFont typeface="Arial" panose="020B0604020202020204" pitchFamily="34" charset="0"/>
              <a:buNone/>
            </a:pPr>
            <a:r>
              <a:rPr sz="1800" dirty="0"/>
              <a:t>Debates help students explore diverse perspectives and develop persuasive argumentation skills.</a:t>
            </a:r>
            <a:endParaRPr lang="en-US" sz="1800" dirty="0"/>
          </a:p>
          <a:p>
            <a:pPr marL="0" indent="0">
              <a:lnSpc>
                <a:spcPct val="110000"/>
              </a:lnSpc>
              <a:spcBef>
                <a:spcPts val="2500"/>
              </a:spcBef>
              <a:buFont typeface="Arial" panose="020B0604020202020204" pitchFamily="34" charset="0"/>
              <a:buNone/>
            </a:pPr>
            <a:r>
              <a:rPr lang="en-US" sz="1800" b="1" dirty="0"/>
              <a:t>Group Discussions and Role Plays</a:t>
            </a:r>
          </a:p>
          <a:p>
            <a:pPr marL="0" lvl="1" indent="0">
              <a:lnSpc>
                <a:spcPct val="110000"/>
              </a:lnSpc>
              <a:buFont typeface="Arial" panose="020B0604020202020204" pitchFamily="34" charset="0"/>
              <a:buNone/>
            </a:pPr>
            <a:r>
              <a:rPr sz="1800" dirty="0"/>
              <a:t>Interactive group discussions and role plays foster collaboration and active student engagement.</a:t>
            </a:r>
            <a:endParaRPr lang="en-US" sz="1800" dirty="0"/>
          </a:p>
        </p:txBody>
      </p:sp>
    </p:spTree>
    <p:extLst>
      <p:ext uri="{BB962C8B-B14F-4D97-AF65-F5344CB8AC3E}">
        <p14:creationId xmlns:p14="http://schemas.microsoft.com/office/powerpoint/2010/main" val="3816777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Japandi linear">
  <a:themeElements>
    <a:clrScheme name="Japandi linear 2">
      <a:dk1>
        <a:srgbClr val="000000"/>
      </a:dk1>
      <a:lt1>
        <a:srgbClr val="FFFFFF"/>
      </a:lt1>
      <a:dk2>
        <a:srgbClr val="2C3832"/>
      </a:dk2>
      <a:lt2>
        <a:srgbClr val="F2EDE3"/>
      </a:lt2>
      <a:accent1>
        <a:srgbClr val="B79C8F"/>
      </a:accent1>
      <a:accent2>
        <a:srgbClr val="8A835B"/>
      </a:accent2>
      <a:accent3>
        <a:srgbClr val="A3A588"/>
      </a:accent3>
      <a:accent4>
        <a:srgbClr val="A39382"/>
      </a:accent4>
      <a:accent5>
        <a:srgbClr val="87A3BF"/>
      </a:accent5>
      <a:accent6>
        <a:srgbClr val="6464A0"/>
      </a:accent6>
      <a:hlink>
        <a:srgbClr val="BF6E45"/>
      </a:hlink>
      <a:folHlink>
        <a:srgbClr val="B3932A"/>
      </a:folHlink>
    </a:clrScheme>
    <a:fontScheme name="Custom 24">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pandi linear_Copilot Layouts_win32_SD_V13" id="{1A98D2ED-8D8F-4042-89AC-2EE345497259}" vid="{2E77DE8A-CCF8-42DD-89D0-20AB94D79F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505</TotalTime>
  <Words>2320</Words>
  <Application>Microsoft Office PowerPoint</Application>
  <PresentationFormat>Widescreen</PresentationFormat>
  <Paragraphs>183</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Nunito Sans</vt:lpstr>
      <vt:lpstr>Univers Light</vt:lpstr>
      <vt:lpstr>Japandi linear</vt:lpstr>
      <vt:lpstr>PowerPoint Presentation</vt:lpstr>
      <vt:lpstr>The Importance of Student Discourse in the Classroom</vt:lpstr>
      <vt:lpstr>Understanding Student Discourse</vt:lpstr>
      <vt:lpstr>What is Student Discourse?</vt:lpstr>
      <vt:lpstr>What is Student Discourse?</vt:lpstr>
      <vt:lpstr>What is Student Discourse?</vt:lpstr>
      <vt:lpstr>What does it look like in your classroom?</vt:lpstr>
      <vt:lpstr>Promoting Discourse in the Classroom</vt:lpstr>
      <vt:lpstr>Strategies to Promote Discourse</vt:lpstr>
      <vt:lpstr>Think-Pair-Share How it works (Think-Write-Pair-Share)</vt:lpstr>
      <vt:lpstr>Think-Pair-Share in your class</vt:lpstr>
      <vt:lpstr>Think-Pair-Share in your class</vt:lpstr>
      <vt:lpstr>Think-Pair-Share in your class</vt:lpstr>
      <vt:lpstr>Think-Pair-Share in your class</vt:lpstr>
      <vt:lpstr>Making Discourse Work</vt:lpstr>
      <vt:lpstr>Tips for Successful Discourse</vt:lpstr>
      <vt:lpstr>Next Steps</vt:lpstr>
      <vt:lpstr>Next Steps</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Esther Herbert</dc:creator>
  <cp:lastModifiedBy>Masiello-Herbert, Esther</cp:lastModifiedBy>
  <cp:revision>8</cp:revision>
  <dcterms:created xsi:type="dcterms:W3CDTF">2013-07-15T20:26:40Z</dcterms:created>
  <dcterms:modified xsi:type="dcterms:W3CDTF">2025-09-17T11:01:29Z</dcterms:modified>
</cp:coreProperties>
</file>