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AC7C0-7E19-5547-A6AB-65912ECA6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458A9-AA30-8949-9A10-E6A8C19CD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D32B-4B4E-2E4E-AE02-46086E0D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D13A7-E9BC-CC49-A47F-A69283C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96393-49E3-EE4A-9E17-8E9A6E57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5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B876-7183-AD4A-A5D0-D9EFA369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D301E-B8D4-C94D-9D68-0D520B468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798F8-66A6-4247-A1C4-87F6BD90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B4BF0-92AC-314A-AEDF-A4F2507F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88AB6-BFFC-1F42-BCE8-A60C25C1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1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90731-243C-B046-9CB9-A23D4E411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2AED8-04B6-C04D-B418-94AC6E7FE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27E2-077C-AF41-9EB8-2C4131C7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0BBE9-B4C3-274A-9619-450A16E1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9C869-A6A5-274D-8F52-C1BA444F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A332-DFB0-1641-8606-AA2738F8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DD2E7-6950-EB4D-9D46-4216EA2B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31FD-9702-3D4C-9312-5A702F08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E711F-AB12-714C-B448-8DBE2EC1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E0BD8-9732-614A-B96F-6618494A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813F-CC05-B243-B1F2-F64B8014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32633-8203-9743-816C-790AF76FF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06974-C1E5-2E43-91B4-678C584B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3ACA9-B434-344B-9878-6936067D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204BC-321F-AC4B-AC17-0ED17394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4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512B-2C77-9A41-B44D-9DA5485C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5BD67-8FF2-9142-A20D-EA62E568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28CBA-63F5-0E45-A107-0DE66F82B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B0102-51A4-4F48-856D-4BFCAA8F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28F0C-DB1A-AD47-9681-48CD3EFF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95745-E4A2-6142-ADB2-95632A7E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06EC-6CB2-0740-86AB-845AE393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CD5B7-7CEF-694C-B231-3CF8BD3F6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C1A3C-A8C7-9443-9F49-3EF4D2D41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A8658-5559-AB48-BBEF-076984523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9C6D8F-A6CD-FE4B-8E6D-7E3010A8B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B2E08-8ED0-CA46-8CA0-282D3094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CD12B-8495-5C45-93BA-AB018241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DE245-F542-FD4C-BCAC-110B9E12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2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C9F1-E457-A84A-9248-A667E9B6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0B3BE-8405-D548-8D94-0914F8CB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44084-33E2-7040-A42D-1812A6EB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59540-5506-DD4E-B5F8-D50DD752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3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7CD93-E51C-0E4E-A9D1-4E69AF74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27C20-A9F7-D947-B930-6CF7D332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4F6C8-2DB8-C74F-8639-7D990885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4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80DE-1008-7C43-94EF-4118330B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12CB-D416-BD41-A913-4E98223C8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F6A97-E8C7-AC49-9DBD-E6F7CD289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A2B09-58FB-D045-AA92-F1B1514B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AC24C-9C4A-EF47-AFDB-973CE660B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72F44-7C2B-1A4B-BB27-933410C2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0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AB28-B38A-FD4B-BC60-0BB76A85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1339EC-7FA3-BB40-9726-07A4A1FDA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19194-8194-194D-81E5-C8B20858B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98F14-B2D2-DA40-8FFE-5D3F8B45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4409A-9FD8-374A-8F47-51E1EFB3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2EF78-C01C-D24E-A996-FF05ADA1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6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BB420-CA1E-3143-9920-CADA766CA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91817-3212-BC4F-81F4-99E29D3CF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0448-770E-ED42-B0CB-A96571520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37CDF-9C38-9549-A01B-DB5100750A9C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FF5F-8C53-944A-8159-6B8D71EEC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8E34A-0CDE-464C-9B06-A419A178C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C0B83-B6A0-FE44-9D34-45B0C2C4F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1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722F-84CB-3B43-8714-517E24F977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67CCB-E9B4-BD45-87F0-92C96E5E9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penHouse.MOV">
            <a:hlinkClick r:id="" action="ppaction://media"/>
            <a:extLst>
              <a:ext uri="{FF2B5EF4-FFF2-40B4-BE49-F238E27FC236}">
                <a16:creationId xmlns:a16="http://schemas.microsoft.com/office/drawing/2014/main" id="{43FA9EA8-7C7C-7649-90C4-40C248CF1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7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almonethan@gmail.com</dc:creator>
  <cp:lastModifiedBy>almonethan@gmail.com</cp:lastModifiedBy>
  <cp:revision>1</cp:revision>
  <dcterms:created xsi:type="dcterms:W3CDTF">2020-09-03T17:01:15Z</dcterms:created>
  <dcterms:modified xsi:type="dcterms:W3CDTF">2020-09-03T17:03:47Z</dcterms:modified>
</cp:coreProperties>
</file>