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0" r:id="rId6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AFF"/>
    <a:srgbClr val="FF4165"/>
    <a:srgbClr val="FF88FF"/>
    <a:srgbClr val="5FE0FF"/>
    <a:srgbClr val="F5D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45"/>
    <p:restoredTop sz="94663"/>
  </p:normalViewPr>
  <p:slideViewPr>
    <p:cSldViewPr snapToGrid="0" snapToObjects="1">
      <p:cViewPr varScale="1">
        <p:scale>
          <a:sx n="82" d="100"/>
          <a:sy n="82" d="100"/>
        </p:scale>
        <p:origin x="29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45C1-F76B-2E4B-99ED-C92CAB79CFD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1624-7C45-9F4A-90A5-10ABB1D8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3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45C1-F76B-2E4B-99ED-C92CAB79CFD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1624-7C45-9F4A-90A5-10ABB1D8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7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45C1-F76B-2E4B-99ED-C92CAB79CFD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1624-7C45-9F4A-90A5-10ABB1D8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5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45C1-F76B-2E4B-99ED-C92CAB79CFD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1624-7C45-9F4A-90A5-10ABB1D8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0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45C1-F76B-2E4B-99ED-C92CAB79CFD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1624-7C45-9F4A-90A5-10ABB1D8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3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45C1-F76B-2E4B-99ED-C92CAB79CFD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1624-7C45-9F4A-90A5-10ABB1D8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7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45C1-F76B-2E4B-99ED-C92CAB79CFD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1624-7C45-9F4A-90A5-10ABB1D8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4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45C1-F76B-2E4B-99ED-C92CAB79CFD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1624-7C45-9F4A-90A5-10ABB1D8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8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45C1-F76B-2E4B-99ED-C92CAB79CFD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1624-7C45-9F4A-90A5-10ABB1D8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6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45C1-F76B-2E4B-99ED-C92CAB79CFD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1624-7C45-9F4A-90A5-10ABB1D8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1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45C1-F76B-2E4B-99ED-C92CAB79CFD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1624-7C45-9F4A-90A5-10ABB1D8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1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745C1-F76B-2E4B-99ED-C92CAB79CFD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81624-7C45-9F4A-90A5-10ABB1D8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4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ibbon-flag-mint-green-stitches-77870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774C3D-729D-374F-844F-1B561FF4C0AC}"/>
              </a:ext>
            </a:extLst>
          </p:cNvPr>
          <p:cNvSpPr txBox="1"/>
          <p:nvPr/>
        </p:nvSpPr>
        <p:spPr>
          <a:xfrm>
            <a:off x="731157" y="551543"/>
            <a:ext cx="53956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spc="600" dirty="0">
                <a:solidFill>
                  <a:srgbClr val="FF4165"/>
                </a:solidFill>
                <a:latin typeface="HelloBigDeal Medium" panose="02000603000000000000" pitchFamily="2" charset="0"/>
                <a:ea typeface="HelloBigDeal Medium" panose="02000603000000000000" pitchFamily="2" charset="0"/>
              </a:rPr>
              <a:t>T</a:t>
            </a:r>
            <a:r>
              <a:rPr lang="en-US" sz="7000" spc="600" dirty="0">
                <a:solidFill>
                  <a:srgbClr val="FFC000"/>
                </a:solidFill>
                <a:latin typeface="HelloBigDeal Medium" panose="02000603000000000000" pitchFamily="2" charset="0"/>
                <a:ea typeface="HelloBigDeal Medium" panose="02000603000000000000" pitchFamily="2" charset="0"/>
              </a:rPr>
              <a:t>E</a:t>
            </a:r>
            <a:r>
              <a:rPr lang="en-US" sz="7000" spc="600" dirty="0">
                <a:solidFill>
                  <a:srgbClr val="F5DF67"/>
                </a:solidFill>
                <a:latin typeface="HelloBigDeal Medium" panose="02000603000000000000" pitchFamily="2" charset="0"/>
                <a:ea typeface="HelloBigDeal Medium" panose="02000603000000000000" pitchFamily="2" charset="0"/>
              </a:rPr>
              <a:t>A</a:t>
            </a:r>
            <a:r>
              <a:rPr lang="en-US" sz="7000" spc="600" dirty="0">
                <a:solidFill>
                  <a:srgbClr val="92D050"/>
                </a:solidFill>
                <a:latin typeface="HelloBigDeal Medium" panose="02000603000000000000" pitchFamily="2" charset="0"/>
                <a:ea typeface="HelloBigDeal Medium" panose="02000603000000000000" pitchFamily="2" charset="0"/>
              </a:rPr>
              <a:t>C</a:t>
            </a:r>
            <a:r>
              <a:rPr lang="en-US" sz="7000" spc="600" dirty="0">
                <a:solidFill>
                  <a:srgbClr val="5FE0FF"/>
                </a:solidFill>
                <a:latin typeface="HelloBigDeal Medium" panose="02000603000000000000" pitchFamily="2" charset="0"/>
                <a:ea typeface="HelloBigDeal Medium" panose="02000603000000000000" pitchFamily="2" charset="0"/>
              </a:rPr>
              <a:t>H</a:t>
            </a:r>
            <a:r>
              <a:rPr lang="en-US" sz="7000" spc="600" dirty="0">
                <a:solidFill>
                  <a:srgbClr val="D99AFF"/>
                </a:solidFill>
                <a:latin typeface="HelloBigDeal Medium" panose="02000603000000000000" pitchFamily="2" charset="0"/>
                <a:ea typeface="HelloBigDeal Medium" panose="02000603000000000000" pitchFamily="2" charset="0"/>
              </a:rPr>
              <a:t>E</a:t>
            </a:r>
            <a:r>
              <a:rPr lang="en-US" sz="7000" spc="600" dirty="0">
                <a:solidFill>
                  <a:srgbClr val="FF88FF"/>
                </a:solidFill>
                <a:latin typeface="HelloBigDeal Medium" panose="02000603000000000000" pitchFamily="2" charset="0"/>
                <a:ea typeface="HelloBigDeal Medium" panose="02000603000000000000" pitchFamily="2" charset="0"/>
              </a:rPr>
              <a:t>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66B64-E9AA-1548-8ECA-3341C3D3B03F}"/>
              </a:ext>
            </a:extLst>
          </p:cNvPr>
          <p:cNvSpPr txBox="1"/>
          <p:nvPr/>
        </p:nvSpPr>
        <p:spPr>
          <a:xfrm>
            <a:off x="731157" y="551542"/>
            <a:ext cx="539568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100" b="1" spc="600" dirty="0">
                <a:ln>
                  <a:solidFill>
                    <a:schemeClr val="tx1"/>
                  </a:solidFill>
                </a:ln>
                <a:noFill/>
                <a:latin typeface="HelloBigDeal Medium" panose="02000603000000000000" pitchFamily="2" charset="0"/>
                <a:ea typeface="HelloBigDeal Medium" panose="02000603000000000000" pitchFamily="2" charset="0"/>
              </a:rPr>
              <a:t>TEACHER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D410AE-AFB6-1644-81FD-EB2971C19313}"/>
              </a:ext>
            </a:extLst>
          </p:cNvPr>
          <p:cNvSpPr txBox="1"/>
          <p:nvPr/>
        </p:nvSpPr>
        <p:spPr>
          <a:xfrm>
            <a:off x="-771072" y="116115"/>
            <a:ext cx="5395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pc="300" dirty="0">
                <a:latin typeface="HelloBigDeal Medium" panose="02000603000000000000" pitchFamily="2" charset="0"/>
                <a:ea typeface="HelloBigDeal Medium" panose="02000603000000000000" pitchFamily="2" charset="0"/>
              </a:rPr>
              <a:t>meet the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0DD339-DFE2-A246-832A-9185348F151F}"/>
              </a:ext>
            </a:extLst>
          </p:cNvPr>
          <p:cNvSpPr/>
          <p:nvPr/>
        </p:nvSpPr>
        <p:spPr>
          <a:xfrm>
            <a:off x="261256" y="1721094"/>
            <a:ext cx="2351316" cy="229936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6AACE3-3C35-C949-811D-6E23FC3D39A9}"/>
              </a:ext>
            </a:extLst>
          </p:cNvPr>
          <p:cNvSpPr/>
          <p:nvPr/>
        </p:nvSpPr>
        <p:spPr>
          <a:xfrm>
            <a:off x="449943" y="1915886"/>
            <a:ext cx="1973943" cy="161108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73929A-F743-554C-8452-A492912C6B68}"/>
              </a:ext>
            </a:extLst>
          </p:cNvPr>
          <p:cNvSpPr/>
          <p:nvPr/>
        </p:nvSpPr>
        <p:spPr>
          <a:xfrm>
            <a:off x="2801258" y="1721095"/>
            <a:ext cx="3795485" cy="180587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7E7A45-B5F2-B34C-A7D9-5A6420F7CA30}"/>
              </a:ext>
            </a:extLst>
          </p:cNvPr>
          <p:cNvSpPr/>
          <p:nvPr/>
        </p:nvSpPr>
        <p:spPr>
          <a:xfrm>
            <a:off x="261256" y="4215249"/>
            <a:ext cx="2351316" cy="462395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67B425-0E97-CA49-AD92-0B35F18031DE}"/>
              </a:ext>
            </a:extLst>
          </p:cNvPr>
          <p:cNvSpPr/>
          <p:nvPr/>
        </p:nvSpPr>
        <p:spPr>
          <a:xfrm>
            <a:off x="2801258" y="3669060"/>
            <a:ext cx="3795485" cy="283333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81551-7C37-A648-B35C-914A995624C3}"/>
              </a:ext>
            </a:extLst>
          </p:cNvPr>
          <p:cNvSpPr/>
          <p:nvPr/>
        </p:nvSpPr>
        <p:spPr>
          <a:xfrm>
            <a:off x="2801258" y="6644487"/>
            <a:ext cx="3795485" cy="219471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712D3B-EF8C-264D-8008-EDD379B23295}"/>
              </a:ext>
            </a:extLst>
          </p:cNvPr>
          <p:cNvSpPr txBox="1"/>
          <p:nvPr/>
        </p:nvSpPr>
        <p:spPr>
          <a:xfrm>
            <a:off x="-1260929" y="3614447"/>
            <a:ext cx="539568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dern Love Caps" pitchFamily="82" charset="0"/>
                <a:ea typeface="HelloPoppinTags Medium" panose="02000603000000000000" pitchFamily="2" charset="0"/>
              </a:rPr>
              <a:t>Ms. London</a:t>
            </a:r>
          </a:p>
        </p:txBody>
      </p:sp>
      <p:pic>
        <p:nvPicPr>
          <p:cNvPr id="28" name="Picture 2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8752719-C163-6245-830C-E274A826FC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8661"/>
          <a:stretch/>
        </p:blipFill>
        <p:spPr>
          <a:xfrm>
            <a:off x="4330016" y="1655824"/>
            <a:ext cx="2266728" cy="85490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5DC5367-EC50-7740-A612-A58A6634C202}"/>
              </a:ext>
            </a:extLst>
          </p:cNvPr>
          <p:cNvSpPr txBox="1"/>
          <p:nvPr/>
        </p:nvSpPr>
        <p:spPr>
          <a:xfrm>
            <a:off x="3022482" y="1894813"/>
            <a:ext cx="539568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dern Love Caps" pitchFamily="82" charset="0"/>
                <a:ea typeface="HelloPoppinTags Medium" panose="02000603000000000000" pitchFamily="2" charset="0"/>
              </a:rPr>
              <a:t>Welcome!</a:t>
            </a:r>
          </a:p>
        </p:txBody>
      </p:sp>
      <p:pic>
        <p:nvPicPr>
          <p:cNvPr id="30" name="Picture 29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174E8115-D0B0-E54B-B13D-EE562FD16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8661"/>
          <a:stretch/>
        </p:blipFill>
        <p:spPr>
          <a:xfrm>
            <a:off x="4245428" y="3613734"/>
            <a:ext cx="2351315" cy="808809"/>
          </a:xfrm>
          <a:prstGeom prst="rect">
            <a:avLst/>
          </a:prstGeom>
        </p:spPr>
      </p:pic>
      <p:pic>
        <p:nvPicPr>
          <p:cNvPr id="31" name="Picture 30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1896082F-6CC8-5848-A971-0E2462DF0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8661"/>
          <a:stretch/>
        </p:blipFill>
        <p:spPr>
          <a:xfrm>
            <a:off x="4259942" y="6586040"/>
            <a:ext cx="2351315" cy="952556"/>
          </a:xfrm>
          <a:prstGeom prst="rect">
            <a:avLst/>
          </a:prstGeom>
        </p:spPr>
      </p:pic>
      <p:pic>
        <p:nvPicPr>
          <p:cNvPr id="32" name="Picture 3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3ACF2A6-D75A-7345-987D-CC0201F32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8661"/>
          <a:stretch/>
        </p:blipFill>
        <p:spPr>
          <a:xfrm rot="10800000">
            <a:off x="261256" y="4119852"/>
            <a:ext cx="2162630" cy="95255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4859CD3-689E-924B-9319-4D7E6A7AE550}"/>
              </a:ext>
            </a:extLst>
          </p:cNvPr>
          <p:cNvSpPr txBox="1"/>
          <p:nvPr/>
        </p:nvSpPr>
        <p:spPr>
          <a:xfrm>
            <a:off x="-1522927" y="4423035"/>
            <a:ext cx="539568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dern Love Caps" pitchFamily="82" charset="0"/>
                <a:ea typeface="HelloPoppinTags Medium" panose="02000603000000000000" pitchFamily="2" charset="0"/>
              </a:rPr>
              <a:t>Favorites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98F202-F851-B742-B70D-F53CC1E82031}"/>
              </a:ext>
            </a:extLst>
          </p:cNvPr>
          <p:cNvSpPr txBox="1"/>
          <p:nvPr/>
        </p:nvSpPr>
        <p:spPr>
          <a:xfrm>
            <a:off x="2959099" y="3833096"/>
            <a:ext cx="539568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dern Love Caps" pitchFamily="82" charset="0"/>
                <a:ea typeface="HelloPoppinTags Medium" panose="02000603000000000000" pitchFamily="2" charset="0"/>
              </a:rPr>
              <a:t>About 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9384D5-F438-2E4F-98D3-FD64DD2E8B92}"/>
              </a:ext>
            </a:extLst>
          </p:cNvPr>
          <p:cNvSpPr txBox="1"/>
          <p:nvPr/>
        </p:nvSpPr>
        <p:spPr>
          <a:xfrm>
            <a:off x="2959099" y="6868304"/>
            <a:ext cx="539568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odern Love Caps" pitchFamily="82" charset="0"/>
                <a:ea typeface="HelloPoppinTags Medium" panose="02000603000000000000" pitchFamily="2" charset="0"/>
              </a:rPr>
              <a:t>Contact</a:t>
            </a:r>
          </a:p>
        </p:txBody>
      </p:sp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3A041-94FB-E54B-BF04-4D68F05A4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48050">
            <a:off x="6199463" y="1050080"/>
            <a:ext cx="711112" cy="829631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85E525-8E16-9A4E-BE58-FAD5C600C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48050">
            <a:off x="6199463" y="6025252"/>
            <a:ext cx="711112" cy="829631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957C35-610E-F14E-9FC3-A752645DF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48050">
            <a:off x="6218510" y="3059212"/>
            <a:ext cx="711112" cy="829631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824713-438A-4E44-86C3-5C1C8F989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750504">
            <a:off x="-53227" y="3646440"/>
            <a:ext cx="711112" cy="829631"/>
          </a:xfrm>
          <a:prstGeom prst="rect">
            <a:avLst/>
          </a:prstGeom>
        </p:spPr>
      </p:pic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1CC8CF-DA14-3C4E-96D3-766A62B6A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750504">
            <a:off x="-32303" y="1113646"/>
            <a:ext cx="711112" cy="82963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1312C07-EA48-BE42-A99E-5BDE4CF62F83}"/>
              </a:ext>
            </a:extLst>
          </p:cNvPr>
          <p:cNvSpPr txBox="1"/>
          <p:nvPr/>
        </p:nvSpPr>
        <p:spPr>
          <a:xfrm>
            <a:off x="2805954" y="1721094"/>
            <a:ext cx="371066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Hi! My name is </a:t>
            </a:r>
          </a:p>
          <a:p>
            <a:r>
              <a:rPr lang="en-US" sz="17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Ms. London and </a:t>
            </a:r>
          </a:p>
          <a:p>
            <a:r>
              <a:rPr lang="en-US" sz="17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I will be your child’s interrelated Special Education teacher! I am excited to get to know you and look forward to all the learning we’ll be doing together this year!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36998D-3B22-E742-B912-2CADD60425FB}"/>
              </a:ext>
            </a:extLst>
          </p:cNvPr>
          <p:cNvSpPr txBox="1"/>
          <p:nvPr/>
        </p:nvSpPr>
        <p:spPr>
          <a:xfrm>
            <a:off x="2833796" y="3791841"/>
            <a:ext cx="37106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I grew up in </a:t>
            </a:r>
          </a:p>
          <a:p>
            <a:r>
              <a:rPr lang="en-US" sz="17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Georgia. </a:t>
            </a:r>
          </a:p>
          <a:p>
            <a:endParaRPr lang="en-US" sz="500" dirty="0">
              <a:latin typeface="HelloHappyDays Medium" panose="02000603000000000000" pitchFamily="2" charset="0"/>
              <a:ea typeface="HelloHappyDays Medium" panose="02000603000000000000" pitchFamily="2" charset="0"/>
            </a:endParaRPr>
          </a:p>
          <a:p>
            <a:r>
              <a:rPr lang="en-US" sz="17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I earned my Bachelors degree in Elementary and Special Education  from Mercer University.  </a:t>
            </a:r>
            <a:endParaRPr lang="en-US" sz="500" dirty="0">
              <a:latin typeface="HelloHappyDays Medium" panose="02000603000000000000" pitchFamily="2" charset="0"/>
              <a:ea typeface="HelloHappyDays Medium" panose="02000603000000000000" pitchFamily="2" charset="0"/>
            </a:endParaRPr>
          </a:p>
          <a:p>
            <a:r>
              <a:rPr lang="en-US" sz="17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In my free time, I enjoy reading, cooking and playing with my dog, Diego!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9A9C822-4D57-E84A-A752-5850A3456073}"/>
              </a:ext>
            </a:extLst>
          </p:cNvPr>
          <p:cNvSpPr txBox="1"/>
          <p:nvPr/>
        </p:nvSpPr>
        <p:spPr>
          <a:xfrm>
            <a:off x="2801258" y="7433292"/>
            <a:ext cx="37106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EMAIL:</a:t>
            </a:r>
          </a:p>
          <a:p>
            <a:pPr algn="ctr"/>
            <a:r>
              <a:rPr lang="en-US" sz="17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LondoTI@boe.Richmond.k12.ga.us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EF8BA49-72A1-274A-A2EE-95E0CD4B7994}"/>
              </a:ext>
            </a:extLst>
          </p:cNvPr>
          <p:cNvSpPr txBox="1"/>
          <p:nvPr/>
        </p:nvSpPr>
        <p:spPr>
          <a:xfrm>
            <a:off x="1754189" y="6754541"/>
            <a:ext cx="37106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CALL/TEXT:</a:t>
            </a:r>
          </a:p>
          <a:p>
            <a:pPr algn="ctr"/>
            <a:r>
              <a:rPr lang="en-US" sz="17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404 – 583 - 8697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5B978C-7C4B-B040-82F6-ACBA466C5684}"/>
              </a:ext>
            </a:extLst>
          </p:cNvPr>
          <p:cNvSpPr txBox="1"/>
          <p:nvPr/>
        </p:nvSpPr>
        <p:spPr>
          <a:xfrm>
            <a:off x="287398" y="4900089"/>
            <a:ext cx="1434182" cy="3973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COLOR:</a:t>
            </a:r>
          </a:p>
          <a:p>
            <a:pPr>
              <a:lnSpc>
                <a:spcPct val="150000"/>
              </a:lnSpc>
            </a:pPr>
            <a:r>
              <a:rPr lang="en-US" sz="1700" b="1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FLOWER:</a:t>
            </a:r>
          </a:p>
          <a:p>
            <a:pPr>
              <a:lnSpc>
                <a:spcPct val="150000"/>
              </a:lnSpc>
            </a:pPr>
            <a:r>
              <a:rPr lang="en-US" sz="1700" b="1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DRINK:</a:t>
            </a:r>
          </a:p>
          <a:p>
            <a:pPr>
              <a:lnSpc>
                <a:spcPct val="150000"/>
              </a:lnSpc>
            </a:pPr>
            <a:r>
              <a:rPr lang="en-US" sz="1700" b="1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SNACK:</a:t>
            </a:r>
          </a:p>
          <a:p>
            <a:pPr>
              <a:lnSpc>
                <a:spcPct val="150000"/>
              </a:lnSpc>
            </a:pPr>
            <a:r>
              <a:rPr lang="en-US" sz="1700" b="1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TREAT:</a:t>
            </a:r>
          </a:p>
          <a:p>
            <a:pPr>
              <a:lnSpc>
                <a:spcPct val="150000"/>
              </a:lnSpc>
            </a:pPr>
            <a:r>
              <a:rPr lang="en-US" sz="1700" b="1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SMELL:</a:t>
            </a:r>
          </a:p>
          <a:p>
            <a:pPr>
              <a:lnSpc>
                <a:spcPct val="150000"/>
              </a:lnSpc>
            </a:pPr>
            <a:r>
              <a:rPr lang="en-US" sz="1700" b="1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RESTAURANT:</a:t>
            </a:r>
          </a:p>
          <a:p>
            <a:pPr>
              <a:lnSpc>
                <a:spcPct val="150000"/>
              </a:lnSpc>
            </a:pPr>
            <a:r>
              <a:rPr lang="en-US" sz="1700" b="1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STORE:</a:t>
            </a:r>
          </a:p>
          <a:p>
            <a:pPr>
              <a:lnSpc>
                <a:spcPct val="150000"/>
              </a:lnSpc>
            </a:pPr>
            <a:r>
              <a:rPr lang="en-US" sz="1700" b="1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ANIMAL:</a:t>
            </a:r>
          </a:p>
          <a:p>
            <a:pPr>
              <a:lnSpc>
                <a:spcPct val="150000"/>
              </a:lnSpc>
            </a:pPr>
            <a:r>
              <a:rPr lang="en-US" sz="1700" b="1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SEASON: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287CAEB-6923-314E-ACBB-5176D3D78BD2}"/>
              </a:ext>
            </a:extLst>
          </p:cNvPr>
          <p:cNvSpPr txBox="1"/>
          <p:nvPr/>
        </p:nvSpPr>
        <p:spPr>
          <a:xfrm>
            <a:off x="1301234" y="4804703"/>
            <a:ext cx="1616130" cy="4276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Periwinkle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 Roses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Half &amp; Half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Hot fries/Lays</a:t>
            </a:r>
          </a:p>
          <a:p>
            <a:r>
              <a:rPr lang="en-US" sz="16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Lemonade sour patch kids</a:t>
            </a:r>
          </a:p>
          <a:p>
            <a:r>
              <a:rPr lang="en-US" sz="16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Champagne toast         </a:t>
            </a:r>
          </a:p>
          <a:p>
            <a:endParaRPr lang="en-US" sz="1600" dirty="0">
              <a:latin typeface="HelloHappyDays Medium" panose="02000603000000000000" pitchFamily="2" charset="0"/>
              <a:ea typeface="HelloHappyDays Medium" panose="02000603000000000000" pitchFamily="2" charset="0"/>
            </a:endParaRPr>
          </a:p>
          <a:p>
            <a:r>
              <a:rPr lang="en-US" sz="16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Longhorn’s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Walmart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Koala bear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 summer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465E2E-AC9E-5445-8E86-68CBEEC4580F}"/>
              </a:ext>
            </a:extLst>
          </p:cNvPr>
          <p:cNvSpPr txBox="1"/>
          <p:nvPr/>
        </p:nvSpPr>
        <p:spPr>
          <a:xfrm>
            <a:off x="4718734" y="8897648"/>
            <a:ext cx="3710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© Crayons to Confidence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12FB68-F460-BA18-89D2-E005E9B403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1157" y="1839345"/>
            <a:ext cx="1233567" cy="165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4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8A6D44-762F-B94E-8593-0310177A2E8F}"/>
              </a:ext>
            </a:extLst>
          </p:cNvPr>
          <p:cNvSpPr txBox="1"/>
          <p:nvPr/>
        </p:nvSpPr>
        <p:spPr>
          <a:xfrm>
            <a:off x="789332" y="174270"/>
            <a:ext cx="539568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spc="600" dirty="0">
                <a:solidFill>
                  <a:srgbClr val="FF4165"/>
                </a:solidFill>
                <a:latin typeface="HelloBigDeal Medium" panose="02000603000000000000" pitchFamily="2" charset="0"/>
                <a:ea typeface="HelloBigDeal Medium" panose="02000603000000000000" pitchFamily="2" charset="0"/>
              </a:rPr>
              <a:t>S</a:t>
            </a:r>
            <a:r>
              <a:rPr lang="en-US" sz="5000" b="1" spc="600" dirty="0">
                <a:solidFill>
                  <a:srgbClr val="FFC000"/>
                </a:solidFill>
                <a:latin typeface="HelloBigDeal Medium" panose="02000603000000000000" pitchFamily="2" charset="0"/>
                <a:ea typeface="HelloBigDeal Medium" panose="02000603000000000000" pitchFamily="2" charset="0"/>
              </a:rPr>
              <a:t>u</a:t>
            </a:r>
            <a:r>
              <a:rPr lang="en-US" sz="5000" b="1" spc="600" dirty="0">
                <a:solidFill>
                  <a:srgbClr val="92D050"/>
                </a:solidFill>
                <a:latin typeface="HelloBigDeal Medium" panose="02000603000000000000" pitchFamily="2" charset="0"/>
                <a:ea typeface="HelloBigDeal Medium" panose="02000603000000000000" pitchFamily="2" charset="0"/>
              </a:rPr>
              <a:t>p</a:t>
            </a:r>
            <a:r>
              <a:rPr lang="en-US" sz="5000" b="1" spc="600" dirty="0">
                <a:solidFill>
                  <a:srgbClr val="5FE0FF"/>
                </a:solidFill>
                <a:latin typeface="HelloBigDeal Medium" panose="02000603000000000000" pitchFamily="2" charset="0"/>
                <a:ea typeface="HelloBigDeal Medium" panose="02000603000000000000" pitchFamily="2" charset="0"/>
              </a:rPr>
              <a:t>p</a:t>
            </a:r>
            <a:r>
              <a:rPr lang="en-US" sz="5000" b="1" spc="600" dirty="0">
                <a:solidFill>
                  <a:srgbClr val="D99AFF"/>
                </a:solidFill>
                <a:latin typeface="HelloBigDeal Medium" panose="02000603000000000000" pitchFamily="2" charset="0"/>
                <a:ea typeface="HelloBigDeal Medium" panose="02000603000000000000" pitchFamily="2" charset="0"/>
              </a:rPr>
              <a:t>l</a:t>
            </a:r>
            <a:r>
              <a:rPr lang="en-US" sz="5000" b="1" spc="600" dirty="0">
                <a:solidFill>
                  <a:srgbClr val="FF88FF"/>
                </a:solidFill>
                <a:latin typeface="HelloBigDeal Medium" panose="02000603000000000000" pitchFamily="2" charset="0"/>
                <a:ea typeface="HelloBigDeal Medium" panose="02000603000000000000" pitchFamily="2" charset="0"/>
              </a:rPr>
              <a:t>y</a:t>
            </a:r>
            <a:r>
              <a:rPr lang="en-US" sz="5000" b="1" spc="600" dirty="0">
                <a:latin typeface="HelloBigDeal Medium" panose="02000603000000000000" pitchFamily="2" charset="0"/>
                <a:ea typeface="HelloBigDeal Medium" panose="02000603000000000000" pitchFamily="2" charset="0"/>
              </a:rPr>
              <a:t> </a:t>
            </a:r>
            <a:r>
              <a:rPr lang="en-US" sz="5000" b="1" spc="600" dirty="0">
                <a:solidFill>
                  <a:srgbClr val="FF4165"/>
                </a:solidFill>
                <a:latin typeface="HelloBigDeal Medium" panose="02000603000000000000" pitchFamily="2" charset="0"/>
                <a:ea typeface="HelloBigDeal Medium" panose="02000603000000000000" pitchFamily="2" charset="0"/>
              </a:rPr>
              <a:t>l</a:t>
            </a:r>
            <a:r>
              <a:rPr lang="en-US" sz="5000" b="1" spc="600" dirty="0">
                <a:solidFill>
                  <a:srgbClr val="FFC000"/>
                </a:solidFill>
                <a:latin typeface="HelloBigDeal Medium" panose="02000603000000000000" pitchFamily="2" charset="0"/>
                <a:ea typeface="HelloBigDeal Medium" panose="02000603000000000000" pitchFamily="2" charset="0"/>
              </a:rPr>
              <a:t>i</a:t>
            </a:r>
            <a:r>
              <a:rPr lang="en-US" sz="5000" b="1" spc="600" dirty="0">
                <a:solidFill>
                  <a:srgbClr val="92D050"/>
                </a:solidFill>
                <a:latin typeface="HelloBigDeal Medium" panose="02000603000000000000" pitchFamily="2" charset="0"/>
                <a:ea typeface="HelloBigDeal Medium" panose="02000603000000000000" pitchFamily="2" charset="0"/>
              </a:rPr>
              <a:t>s</a:t>
            </a:r>
            <a:r>
              <a:rPr lang="en-US" sz="5000" b="1" spc="600" dirty="0">
                <a:solidFill>
                  <a:srgbClr val="5FE0FF"/>
                </a:solidFill>
                <a:latin typeface="HelloBigDeal Medium" panose="02000603000000000000" pitchFamily="2" charset="0"/>
                <a:ea typeface="HelloBigDeal Medium" panose="02000603000000000000" pitchFamily="2" charset="0"/>
              </a:rPr>
              <a:t>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722EF7-171A-1D4F-96C6-292188C8BF1E}"/>
              </a:ext>
            </a:extLst>
          </p:cNvPr>
          <p:cNvSpPr/>
          <p:nvPr/>
        </p:nvSpPr>
        <p:spPr>
          <a:xfrm>
            <a:off x="363194" y="1092491"/>
            <a:ext cx="6310026" cy="787000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0F772B-1A5B-6F4D-BFFB-F69340E95FD6}"/>
              </a:ext>
            </a:extLst>
          </p:cNvPr>
          <p:cNvSpPr txBox="1"/>
          <p:nvPr/>
        </p:nvSpPr>
        <p:spPr>
          <a:xfrm>
            <a:off x="750464" y="209053"/>
            <a:ext cx="539568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spc="600" dirty="0">
                <a:ln>
                  <a:solidFill>
                    <a:schemeClr val="tx1"/>
                  </a:solidFill>
                </a:ln>
                <a:noFill/>
                <a:latin typeface="HelloBigDeal Medium" panose="02000603000000000000" pitchFamily="2" charset="0"/>
                <a:ea typeface="HelloBigDeal Medium" panose="02000603000000000000" pitchFamily="2" charset="0"/>
              </a:rPr>
              <a:t>Supply list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1F260A-B315-ED41-8F0A-3E68B43BD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750504">
            <a:off x="-172278" y="471549"/>
            <a:ext cx="711112" cy="82963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4DA595-EAC3-8B45-A0B2-565D040DA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8050">
            <a:off x="6195875" y="481396"/>
            <a:ext cx="711112" cy="8296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29C613-1825-A949-9433-3EE2DA08C53B}"/>
              </a:ext>
            </a:extLst>
          </p:cNvPr>
          <p:cNvSpPr txBox="1"/>
          <p:nvPr/>
        </p:nvSpPr>
        <p:spPr>
          <a:xfrm>
            <a:off x="286463" y="1027647"/>
            <a:ext cx="3139512" cy="317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Change of clothes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Wipes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Diapers/pull – ups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Changing pad liners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2 boxes of Kleenex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hypoallergenic laundry detergent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Hand sanitizer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Weekly Snack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HelloHappyDays Medium" panose="02000603000000000000" pitchFamily="2" charset="0"/>
                <a:ea typeface="HelloHappyDays Medium" panose="02000603000000000000" pitchFamily="2" charset="0"/>
              </a:rPr>
              <a:t>Sealable bottle or cup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620A12-D4DA-CB4C-B9C1-10C58C58E49C}"/>
              </a:ext>
            </a:extLst>
          </p:cNvPr>
          <p:cNvSpPr txBox="1"/>
          <p:nvPr/>
        </p:nvSpPr>
        <p:spPr>
          <a:xfrm>
            <a:off x="3928843" y="1021299"/>
            <a:ext cx="2419947" cy="1938992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419947"/>
                      <a:gd name="connsiteY0" fmla="*/ 0 h 4208973"/>
                      <a:gd name="connsiteX1" fmla="*/ 459790 w 2419947"/>
                      <a:gd name="connsiteY1" fmla="*/ 0 h 4208973"/>
                      <a:gd name="connsiteX2" fmla="*/ 871181 w 2419947"/>
                      <a:gd name="connsiteY2" fmla="*/ 0 h 4208973"/>
                      <a:gd name="connsiteX3" fmla="*/ 1403569 w 2419947"/>
                      <a:gd name="connsiteY3" fmla="*/ 0 h 4208973"/>
                      <a:gd name="connsiteX4" fmla="*/ 1863359 w 2419947"/>
                      <a:gd name="connsiteY4" fmla="*/ 0 h 4208973"/>
                      <a:gd name="connsiteX5" fmla="*/ 2419947 w 2419947"/>
                      <a:gd name="connsiteY5" fmla="*/ 0 h 4208973"/>
                      <a:gd name="connsiteX6" fmla="*/ 2419947 w 2419947"/>
                      <a:gd name="connsiteY6" fmla="*/ 610301 h 4208973"/>
                      <a:gd name="connsiteX7" fmla="*/ 2419947 w 2419947"/>
                      <a:gd name="connsiteY7" fmla="*/ 1136423 h 4208973"/>
                      <a:gd name="connsiteX8" fmla="*/ 2419947 w 2419947"/>
                      <a:gd name="connsiteY8" fmla="*/ 1662544 h 4208973"/>
                      <a:gd name="connsiteX9" fmla="*/ 2419947 w 2419947"/>
                      <a:gd name="connsiteY9" fmla="*/ 2104487 h 4208973"/>
                      <a:gd name="connsiteX10" fmla="*/ 2419947 w 2419947"/>
                      <a:gd name="connsiteY10" fmla="*/ 2546429 h 4208973"/>
                      <a:gd name="connsiteX11" fmla="*/ 2419947 w 2419947"/>
                      <a:gd name="connsiteY11" fmla="*/ 3072550 h 4208973"/>
                      <a:gd name="connsiteX12" fmla="*/ 2419947 w 2419947"/>
                      <a:gd name="connsiteY12" fmla="*/ 3640762 h 4208973"/>
                      <a:gd name="connsiteX13" fmla="*/ 2419947 w 2419947"/>
                      <a:gd name="connsiteY13" fmla="*/ 4208973 h 4208973"/>
                      <a:gd name="connsiteX14" fmla="*/ 1935958 w 2419947"/>
                      <a:gd name="connsiteY14" fmla="*/ 4208973 h 4208973"/>
                      <a:gd name="connsiteX15" fmla="*/ 1500367 w 2419947"/>
                      <a:gd name="connsiteY15" fmla="*/ 4208973 h 4208973"/>
                      <a:gd name="connsiteX16" fmla="*/ 1016378 w 2419947"/>
                      <a:gd name="connsiteY16" fmla="*/ 4208973 h 4208973"/>
                      <a:gd name="connsiteX17" fmla="*/ 483989 w 2419947"/>
                      <a:gd name="connsiteY17" fmla="*/ 4208973 h 4208973"/>
                      <a:gd name="connsiteX18" fmla="*/ 0 w 2419947"/>
                      <a:gd name="connsiteY18" fmla="*/ 4208973 h 4208973"/>
                      <a:gd name="connsiteX19" fmla="*/ 0 w 2419947"/>
                      <a:gd name="connsiteY19" fmla="*/ 3809121 h 4208973"/>
                      <a:gd name="connsiteX20" fmla="*/ 0 w 2419947"/>
                      <a:gd name="connsiteY20" fmla="*/ 3367178 h 4208973"/>
                      <a:gd name="connsiteX21" fmla="*/ 0 w 2419947"/>
                      <a:gd name="connsiteY21" fmla="*/ 2883147 h 4208973"/>
                      <a:gd name="connsiteX22" fmla="*/ 0 w 2419947"/>
                      <a:gd name="connsiteY22" fmla="*/ 2272845 h 4208973"/>
                      <a:gd name="connsiteX23" fmla="*/ 0 w 2419947"/>
                      <a:gd name="connsiteY23" fmla="*/ 1746724 h 4208973"/>
                      <a:gd name="connsiteX24" fmla="*/ 0 w 2419947"/>
                      <a:gd name="connsiteY24" fmla="*/ 1262692 h 4208973"/>
                      <a:gd name="connsiteX25" fmla="*/ 0 w 2419947"/>
                      <a:gd name="connsiteY25" fmla="*/ 862839 h 4208973"/>
                      <a:gd name="connsiteX26" fmla="*/ 0 w 2419947"/>
                      <a:gd name="connsiteY26" fmla="*/ 462987 h 4208973"/>
                      <a:gd name="connsiteX27" fmla="*/ 0 w 2419947"/>
                      <a:gd name="connsiteY27" fmla="*/ 0 h 4208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419947" h="4208973" extrusionOk="0">
                        <a:moveTo>
                          <a:pt x="0" y="0"/>
                        </a:moveTo>
                        <a:cubicBezTo>
                          <a:pt x="191393" y="-36152"/>
                          <a:pt x="287291" y="54724"/>
                          <a:pt x="459790" y="0"/>
                        </a:cubicBezTo>
                        <a:cubicBezTo>
                          <a:pt x="632289" y="-54724"/>
                          <a:pt x="675418" y="31936"/>
                          <a:pt x="871181" y="0"/>
                        </a:cubicBezTo>
                        <a:cubicBezTo>
                          <a:pt x="1066944" y="-31936"/>
                          <a:pt x="1280931" y="28623"/>
                          <a:pt x="1403569" y="0"/>
                        </a:cubicBezTo>
                        <a:cubicBezTo>
                          <a:pt x="1526207" y="-28623"/>
                          <a:pt x="1657761" y="41077"/>
                          <a:pt x="1863359" y="0"/>
                        </a:cubicBezTo>
                        <a:cubicBezTo>
                          <a:pt x="2068957" y="-41077"/>
                          <a:pt x="2285395" y="34363"/>
                          <a:pt x="2419947" y="0"/>
                        </a:cubicBezTo>
                        <a:cubicBezTo>
                          <a:pt x="2478653" y="122170"/>
                          <a:pt x="2401390" y="425315"/>
                          <a:pt x="2419947" y="610301"/>
                        </a:cubicBezTo>
                        <a:cubicBezTo>
                          <a:pt x="2438504" y="795287"/>
                          <a:pt x="2410906" y="923195"/>
                          <a:pt x="2419947" y="1136423"/>
                        </a:cubicBezTo>
                        <a:cubicBezTo>
                          <a:pt x="2428988" y="1349651"/>
                          <a:pt x="2408395" y="1409560"/>
                          <a:pt x="2419947" y="1662544"/>
                        </a:cubicBezTo>
                        <a:cubicBezTo>
                          <a:pt x="2431499" y="1915528"/>
                          <a:pt x="2416988" y="1935408"/>
                          <a:pt x="2419947" y="2104487"/>
                        </a:cubicBezTo>
                        <a:cubicBezTo>
                          <a:pt x="2422906" y="2273566"/>
                          <a:pt x="2389238" y="2442191"/>
                          <a:pt x="2419947" y="2546429"/>
                        </a:cubicBezTo>
                        <a:cubicBezTo>
                          <a:pt x="2450656" y="2650667"/>
                          <a:pt x="2417680" y="2951464"/>
                          <a:pt x="2419947" y="3072550"/>
                        </a:cubicBezTo>
                        <a:cubicBezTo>
                          <a:pt x="2422214" y="3193636"/>
                          <a:pt x="2380756" y="3488165"/>
                          <a:pt x="2419947" y="3640762"/>
                        </a:cubicBezTo>
                        <a:cubicBezTo>
                          <a:pt x="2459138" y="3793359"/>
                          <a:pt x="2410458" y="4066014"/>
                          <a:pt x="2419947" y="4208973"/>
                        </a:cubicBezTo>
                        <a:cubicBezTo>
                          <a:pt x="2229286" y="4237868"/>
                          <a:pt x="2140302" y="4166236"/>
                          <a:pt x="1935958" y="4208973"/>
                        </a:cubicBezTo>
                        <a:cubicBezTo>
                          <a:pt x="1731614" y="4251710"/>
                          <a:pt x="1685544" y="4205669"/>
                          <a:pt x="1500367" y="4208973"/>
                        </a:cubicBezTo>
                        <a:cubicBezTo>
                          <a:pt x="1315190" y="4212277"/>
                          <a:pt x="1122726" y="4200844"/>
                          <a:pt x="1016378" y="4208973"/>
                        </a:cubicBezTo>
                        <a:cubicBezTo>
                          <a:pt x="910030" y="4217102"/>
                          <a:pt x="741523" y="4173898"/>
                          <a:pt x="483989" y="4208973"/>
                        </a:cubicBezTo>
                        <a:cubicBezTo>
                          <a:pt x="226455" y="4244048"/>
                          <a:pt x="98064" y="4198351"/>
                          <a:pt x="0" y="4208973"/>
                        </a:cubicBezTo>
                        <a:cubicBezTo>
                          <a:pt x="-30791" y="4100831"/>
                          <a:pt x="18355" y="3907407"/>
                          <a:pt x="0" y="3809121"/>
                        </a:cubicBezTo>
                        <a:cubicBezTo>
                          <a:pt x="-18355" y="3710835"/>
                          <a:pt x="18283" y="3551235"/>
                          <a:pt x="0" y="3367178"/>
                        </a:cubicBezTo>
                        <a:cubicBezTo>
                          <a:pt x="-18283" y="3183121"/>
                          <a:pt x="49387" y="2991873"/>
                          <a:pt x="0" y="2883147"/>
                        </a:cubicBezTo>
                        <a:cubicBezTo>
                          <a:pt x="-49387" y="2774421"/>
                          <a:pt x="39706" y="2552207"/>
                          <a:pt x="0" y="2272845"/>
                        </a:cubicBezTo>
                        <a:cubicBezTo>
                          <a:pt x="-39706" y="1993483"/>
                          <a:pt x="58181" y="1860338"/>
                          <a:pt x="0" y="1746724"/>
                        </a:cubicBezTo>
                        <a:cubicBezTo>
                          <a:pt x="-58181" y="1633110"/>
                          <a:pt x="25547" y="1460280"/>
                          <a:pt x="0" y="1262692"/>
                        </a:cubicBezTo>
                        <a:cubicBezTo>
                          <a:pt x="-25547" y="1065104"/>
                          <a:pt x="20664" y="1041978"/>
                          <a:pt x="0" y="862839"/>
                        </a:cubicBezTo>
                        <a:cubicBezTo>
                          <a:pt x="-20664" y="683700"/>
                          <a:pt x="34890" y="576144"/>
                          <a:pt x="0" y="462987"/>
                        </a:cubicBezTo>
                        <a:cubicBezTo>
                          <a:pt x="-34890" y="349830"/>
                          <a:pt x="27308" y="1615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ea typeface="HelloBigDeal Medium" panose="02000603000000000000" pitchFamily="2" charset="0"/>
                <a:cs typeface="Aharoni" panose="02010803020104030203" pitchFamily="2" charset="-79"/>
              </a:rPr>
              <a:t>Please make sure your child has </a:t>
            </a:r>
            <a:r>
              <a:rPr lang="en-US" sz="1500" b="1" u="sng" dirty="0">
                <a:ea typeface="HelloBigDeal Medium" panose="02000603000000000000" pitchFamily="2" charset="0"/>
                <a:cs typeface="Aharoni" panose="02010803020104030203" pitchFamily="2" charset="-79"/>
              </a:rPr>
              <a:t>THEIR OWN SET </a:t>
            </a:r>
            <a:r>
              <a:rPr lang="en-US" sz="1500" b="1" dirty="0">
                <a:ea typeface="HelloBigDeal Medium" panose="02000603000000000000" pitchFamily="2" charset="0"/>
                <a:cs typeface="Aharoni" panose="02010803020104030203" pitchFamily="2" charset="-79"/>
              </a:rPr>
              <a:t>of these supplies.  </a:t>
            </a:r>
            <a:r>
              <a:rPr lang="en-US" sz="1500" b="1" dirty="0" err="1">
                <a:ea typeface="HelloBigDeal Medium" panose="02000603000000000000" pitchFamily="2" charset="0"/>
                <a:cs typeface="Aharoni" panose="02010803020104030203" pitchFamily="2" charset="-79"/>
              </a:rPr>
              <a:t>Hygene</a:t>
            </a:r>
            <a:r>
              <a:rPr lang="en-US" sz="1500" b="1" dirty="0">
                <a:ea typeface="HelloBigDeal Medium" panose="02000603000000000000" pitchFamily="2" charset="0"/>
                <a:cs typeface="Aharoni" panose="02010803020104030203" pitchFamily="2" charset="-79"/>
              </a:rPr>
              <a:t> supplies CANNOT be shared / distributed by the teacher. If you are having trouble obtaining the items, please contact your child’s teacher.</a:t>
            </a:r>
            <a:endParaRPr lang="en-US" sz="1500" dirty="0">
              <a:ea typeface="HelloBigDeal Medium" panose="02000603000000000000" pitchFamily="2" charset="0"/>
              <a:cs typeface="Aharoni" panose="02010803020104030203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04F6C9-50EE-4F1A-85B6-89539094E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94" y="4842536"/>
            <a:ext cx="6167126" cy="40156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035158-078B-4AB0-BA65-D208266EBC73}"/>
              </a:ext>
            </a:extLst>
          </p:cNvPr>
          <p:cNvSpPr txBox="1"/>
          <p:nvPr/>
        </p:nvSpPr>
        <p:spPr>
          <a:xfrm>
            <a:off x="3928842" y="3087889"/>
            <a:ext cx="2419947" cy="55399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419947"/>
                      <a:gd name="connsiteY0" fmla="*/ 0 h 4208973"/>
                      <a:gd name="connsiteX1" fmla="*/ 459790 w 2419947"/>
                      <a:gd name="connsiteY1" fmla="*/ 0 h 4208973"/>
                      <a:gd name="connsiteX2" fmla="*/ 871181 w 2419947"/>
                      <a:gd name="connsiteY2" fmla="*/ 0 h 4208973"/>
                      <a:gd name="connsiteX3" fmla="*/ 1403569 w 2419947"/>
                      <a:gd name="connsiteY3" fmla="*/ 0 h 4208973"/>
                      <a:gd name="connsiteX4" fmla="*/ 1863359 w 2419947"/>
                      <a:gd name="connsiteY4" fmla="*/ 0 h 4208973"/>
                      <a:gd name="connsiteX5" fmla="*/ 2419947 w 2419947"/>
                      <a:gd name="connsiteY5" fmla="*/ 0 h 4208973"/>
                      <a:gd name="connsiteX6" fmla="*/ 2419947 w 2419947"/>
                      <a:gd name="connsiteY6" fmla="*/ 610301 h 4208973"/>
                      <a:gd name="connsiteX7" fmla="*/ 2419947 w 2419947"/>
                      <a:gd name="connsiteY7" fmla="*/ 1136423 h 4208973"/>
                      <a:gd name="connsiteX8" fmla="*/ 2419947 w 2419947"/>
                      <a:gd name="connsiteY8" fmla="*/ 1662544 h 4208973"/>
                      <a:gd name="connsiteX9" fmla="*/ 2419947 w 2419947"/>
                      <a:gd name="connsiteY9" fmla="*/ 2104487 h 4208973"/>
                      <a:gd name="connsiteX10" fmla="*/ 2419947 w 2419947"/>
                      <a:gd name="connsiteY10" fmla="*/ 2546429 h 4208973"/>
                      <a:gd name="connsiteX11" fmla="*/ 2419947 w 2419947"/>
                      <a:gd name="connsiteY11" fmla="*/ 3072550 h 4208973"/>
                      <a:gd name="connsiteX12" fmla="*/ 2419947 w 2419947"/>
                      <a:gd name="connsiteY12" fmla="*/ 3640762 h 4208973"/>
                      <a:gd name="connsiteX13" fmla="*/ 2419947 w 2419947"/>
                      <a:gd name="connsiteY13" fmla="*/ 4208973 h 4208973"/>
                      <a:gd name="connsiteX14" fmla="*/ 1935958 w 2419947"/>
                      <a:gd name="connsiteY14" fmla="*/ 4208973 h 4208973"/>
                      <a:gd name="connsiteX15" fmla="*/ 1500367 w 2419947"/>
                      <a:gd name="connsiteY15" fmla="*/ 4208973 h 4208973"/>
                      <a:gd name="connsiteX16" fmla="*/ 1016378 w 2419947"/>
                      <a:gd name="connsiteY16" fmla="*/ 4208973 h 4208973"/>
                      <a:gd name="connsiteX17" fmla="*/ 483989 w 2419947"/>
                      <a:gd name="connsiteY17" fmla="*/ 4208973 h 4208973"/>
                      <a:gd name="connsiteX18" fmla="*/ 0 w 2419947"/>
                      <a:gd name="connsiteY18" fmla="*/ 4208973 h 4208973"/>
                      <a:gd name="connsiteX19" fmla="*/ 0 w 2419947"/>
                      <a:gd name="connsiteY19" fmla="*/ 3809121 h 4208973"/>
                      <a:gd name="connsiteX20" fmla="*/ 0 w 2419947"/>
                      <a:gd name="connsiteY20" fmla="*/ 3367178 h 4208973"/>
                      <a:gd name="connsiteX21" fmla="*/ 0 w 2419947"/>
                      <a:gd name="connsiteY21" fmla="*/ 2883147 h 4208973"/>
                      <a:gd name="connsiteX22" fmla="*/ 0 w 2419947"/>
                      <a:gd name="connsiteY22" fmla="*/ 2272845 h 4208973"/>
                      <a:gd name="connsiteX23" fmla="*/ 0 w 2419947"/>
                      <a:gd name="connsiteY23" fmla="*/ 1746724 h 4208973"/>
                      <a:gd name="connsiteX24" fmla="*/ 0 w 2419947"/>
                      <a:gd name="connsiteY24" fmla="*/ 1262692 h 4208973"/>
                      <a:gd name="connsiteX25" fmla="*/ 0 w 2419947"/>
                      <a:gd name="connsiteY25" fmla="*/ 862839 h 4208973"/>
                      <a:gd name="connsiteX26" fmla="*/ 0 w 2419947"/>
                      <a:gd name="connsiteY26" fmla="*/ 462987 h 4208973"/>
                      <a:gd name="connsiteX27" fmla="*/ 0 w 2419947"/>
                      <a:gd name="connsiteY27" fmla="*/ 0 h 4208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419947" h="4208973" extrusionOk="0">
                        <a:moveTo>
                          <a:pt x="0" y="0"/>
                        </a:moveTo>
                        <a:cubicBezTo>
                          <a:pt x="191393" y="-36152"/>
                          <a:pt x="287291" y="54724"/>
                          <a:pt x="459790" y="0"/>
                        </a:cubicBezTo>
                        <a:cubicBezTo>
                          <a:pt x="632289" y="-54724"/>
                          <a:pt x="675418" y="31936"/>
                          <a:pt x="871181" y="0"/>
                        </a:cubicBezTo>
                        <a:cubicBezTo>
                          <a:pt x="1066944" y="-31936"/>
                          <a:pt x="1280931" y="28623"/>
                          <a:pt x="1403569" y="0"/>
                        </a:cubicBezTo>
                        <a:cubicBezTo>
                          <a:pt x="1526207" y="-28623"/>
                          <a:pt x="1657761" y="41077"/>
                          <a:pt x="1863359" y="0"/>
                        </a:cubicBezTo>
                        <a:cubicBezTo>
                          <a:pt x="2068957" y="-41077"/>
                          <a:pt x="2285395" y="34363"/>
                          <a:pt x="2419947" y="0"/>
                        </a:cubicBezTo>
                        <a:cubicBezTo>
                          <a:pt x="2478653" y="122170"/>
                          <a:pt x="2401390" y="425315"/>
                          <a:pt x="2419947" y="610301"/>
                        </a:cubicBezTo>
                        <a:cubicBezTo>
                          <a:pt x="2438504" y="795287"/>
                          <a:pt x="2410906" y="923195"/>
                          <a:pt x="2419947" y="1136423"/>
                        </a:cubicBezTo>
                        <a:cubicBezTo>
                          <a:pt x="2428988" y="1349651"/>
                          <a:pt x="2408395" y="1409560"/>
                          <a:pt x="2419947" y="1662544"/>
                        </a:cubicBezTo>
                        <a:cubicBezTo>
                          <a:pt x="2431499" y="1915528"/>
                          <a:pt x="2416988" y="1935408"/>
                          <a:pt x="2419947" y="2104487"/>
                        </a:cubicBezTo>
                        <a:cubicBezTo>
                          <a:pt x="2422906" y="2273566"/>
                          <a:pt x="2389238" y="2442191"/>
                          <a:pt x="2419947" y="2546429"/>
                        </a:cubicBezTo>
                        <a:cubicBezTo>
                          <a:pt x="2450656" y="2650667"/>
                          <a:pt x="2417680" y="2951464"/>
                          <a:pt x="2419947" y="3072550"/>
                        </a:cubicBezTo>
                        <a:cubicBezTo>
                          <a:pt x="2422214" y="3193636"/>
                          <a:pt x="2380756" y="3488165"/>
                          <a:pt x="2419947" y="3640762"/>
                        </a:cubicBezTo>
                        <a:cubicBezTo>
                          <a:pt x="2459138" y="3793359"/>
                          <a:pt x="2410458" y="4066014"/>
                          <a:pt x="2419947" y="4208973"/>
                        </a:cubicBezTo>
                        <a:cubicBezTo>
                          <a:pt x="2229286" y="4237868"/>
                          <a:pt x="2140302" y="4166236"/>
                          <a:pt x="1935958" y="4208973"/>
                        </a:cubicBezTo>
                        <a:cubicBezTo>
                          <a:pt x="1731614" y="4251710"/>
                          <a:pt x="1685544" y="4205669"/>
                          <a:pt x="1500367" y="4208973"/>
                        </a:cubicBezTo>
                        <a:cubicBezTo>
                          <a:pt x="1315190" y="4212277"/>
                          <a:pt x="1122726" y="4200844"/>
                          <a:pt x="1016378" y="4208973"/>
                        </a:cubicBezTo>
                        <a:cubicBezTo>
                          <a:pt x="910030" y="4217102"/>
                          <a:pt x="741523" y="4173898"/>
                          <a:pt x="483989" y="4208973"/>
                        </a:cubicBezTo>
                        <a:cubicBezTo>
                          <a:pt x="226455" y="4244048"/>
                          <a:pt x="98064" y="4198351"/>
                          <a:pt x="0" y="4208973"/>
                        </a:cubicBezTo>
                        <a:cubicBezTo>
                          <a:pt x="-30791" y="4100831"/>
                          <a:pt x="18355" y="3907407"/>
                          <a:pt x="0" y="3809121"/>
                        </a:cubicBezTo>
                        <a:cubicBezTo>
                          <a:pt x="-18355" y="3710835"/>
                          <a:pt x="18283" y="3551235"/>
                          <a:pt x="0" y="3367178"/>
                        </a:cubicBezTo>
                        <a:cubicBezTo>
                          <a:pt x="-18283" y="3183121"/>
                          <a:pt x="49387" y="2991873"/>
                          <a:pt x="0" y="2883147"/>
                        </a:cubicBezTo>
                        <a:cubicBezTo>
                          <a:pt x="-49387" y="2774421"/>
                          <a:pt x="39706" y="2552207"/>
                          <a:pt x="0" y="2272845"/>
                        </a:cubicBezTo>
                        <a:cubicBezTo>
                          <a:pt x="-39706" y="1993483"/>
                          <a:pt x="58181" y="1860338"/>
                          <a:pt x="0" y="1746724"/>
                        </a:cubicBezTo>
                        <a:cubicBezTo>
                          <a:pt x="-58181" y="1633110"/>
                          <a:pt x="25547" y="1460280"/>
                          <a:pt x="0" y="1262692"/>
                        </a:cubicBezTo>
                        <a:cubicBezTo>
                          <a:pt x="-25547" y="1065104"/>
                          <a:pt x="20664" y="1041978"/>
                          <a:pt x="0" y="862839"/>
                        </a:cubicBezTo>
                        <a:cubicBezTo>
                          <a:pt x="-20664" y="683700"/>
                          <a:pt x="34890" y="576144"/>
                          <a:pt x="0" y="462987"/>
                        </a:cubicBezTo>
                        <a:cubicBezTo>
                          <a:pt x="-34890" y="349830"/>
                          <a:pt x="27308" y="1615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ea typeface="HelloBigDeal Medium" panose="02000603000000000000" pitchFamily="2" charset="0"/>
                <a:cs typeface="Aharoni" panose="02010803020104030203" pitchFamily="2" charset="-79"/>
              </a:rPr>
              <a:t>Thick Pencils</a:t>
            </a:r>
          </a:p>
          <a:p>
            <a:pPr algn="ctr"/>
            <a:endParaRPr lang="en-US" sz="1500" dirty="0">
              <a:ea typeface="HelloBigDeal Medium" panose="02000603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03903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B52BBE9377014DB1225F76DBB100CD" ma:contentTypeVersion="18" ma:contentTypeDescription="Create a new document." ma:contentTypeScope="" ma:versionID="29721d0ed0f1fed72de2277164a0806e">
  <xsd:schema xmlns:xsd="http://www.w3.org/2001/XMLSchema" xmlns:xs="http://www.w3.org/2001/XMLSchema" xmlns:p="http://schemas.microsoft.com/office/2006/metadata/properties" xmlns:ns3="95f9bb2b-9a00-4a86-b849-182100311590" xmlns:ns4="85e8f4f5-8de8-4f63-8c87-735fec2150e1" targetNamespace="http://schemas.microsoft.com/office/2006/metadata/properties" ma:root="true" ma:fieldsID="35513926b4a837fbbe71385090b28355" ns3:_="" ns4:_="">
    <xsd:import namespace="95f9bb2b-9a00-4a86-b849-182100311590"/>
    <xsd:import namespace="85e8f4f5-8de8-4f63-8c87-735fec2150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9bb2b-9a00-4a86-b849-1821003115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8f4f5-8de8-4f63-8c87-735fec215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5f9bb2b-9a00-4a86-b849-18210031159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9BC1CC-80C7-48C3-ABD3-8D728EB5E0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f9bb2b-9a00-4a86-b849-182100311590"/>
    <ds:schemaRef ds:uri="85e8f4f5-8de8-4f63-8c87-735fec2150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406E4C-3B16-45AD-A821-A2EB0E011FE6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95f9bb2b-9a00-4a86-b849-182100311590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85e8f4f5-8de8-4f63-8c87-735fec2150e1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34D4F6E-E93E-40B5-AE60-68840B5B8F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233</Words>
  <Application>Microsoft Office PowerPoint</Application>
  <PresentationFormat>Letter Paper (8.5x11 in)</PresentationFormat>
  <Paragraphs>55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HelloBigDeal Medium</vt:lpstr>
      <vt:lpstr>HelloHappyDays Medium</vt:lpstr>
      <vt:lpstr>HelloPoppinTags Medium</vt:lpstr>
      <vt:lpstr>Modern Love Caps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Harper, Bethany J</dc:creator>
  <cp:lastModifiedBy>Jones, Ryan</cp:lastModifiedBy>
  <cp:revision>21</cp:revision>
  <dcterms:created xsi:type="dcterms:W3CDTF">2020-07-27T13:52:36Z</dcterms:created>
  <dcterms:modified xsi:type="dcterms:W3CDTF">2025-08-20T19:39:29Z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0x0101009EB52BBE9377014DB1225F76DBB100CD</vt:lpwstr>
  </property>
</Properties>
</file>