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2" r:id="rId6"/>
    <p:sldId id="261" r:id="rId7"/>
    <p:sldId id="263" r:id="rId8"/>
    <p:sldId id="264" r:id="rId9"/>
    <p:sldId id="265" r:id="rId10"/>
    <p:sldId id="266" r:id="rId11"/>
    <p:sldId id="267" r:id="rId12"/>
    <p:sldId id="268" r:id="rId13"/>
    <p:sldId id="260"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0"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94660"/>
  </p:normalViewPr>
  <p:slideViewPr>
    <p:cSldViewPr snapToGrid="0">
      <p:cViewPr varScale="1">
        <p:scale>
          <a:sx n="86" d="100"/>
          <a:sy n="86" d="100"/>
        </p:scale>
        <p:origin x="4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E575A0-D064-456B-9CAC-477CBB4140B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C2D769F-26CA-4DBF-88EB-F7C8B78DE8A9}">
      <dgm:prSet/>
      <dgm:spPr/>
      <dgm:t>
        <a:bodyPr/>
        <a:lstStyle/>
        <a:p>
          <a:r>
            <a:rPr lang="en-US" b="1" i="1"/>
            <a:t>In essence, it does the following five things:</a:t>
          </a:r>
          <a:endParaRPr lang="en-US"/>
        </a:p>
      </dgm:t>
    </dgm:pt>
    <dgm:pt modelId="{E791585A-96D7-4774-8928-AABC72D0FC78}" type="parTrans" cxnId="{BAD09C10-4D52-4592-9CE1-3A207AE7D0BD}">
      <dgm:prSet/>
      <dgm:spPr/>
      <dgm:t>
        <a:bodyPr/>
        <a:lstStyle/>
        <a:p>
          <a:endParaRPr lang="en-US"/>
        </a:p>
      </dgm:t>
    </dgm:pt>
    <dgm:pt modelId="{7D12CD55-88BD-48C0-9498-D9528853A7C0}" type="sibTrans" cxnId="{BAD09C10-4D52-4592-9CE1-3A207AE7D0BD}">
      <dgm:prSet/>
      <dgm:spPr/>
      <dgm:t>
        <a:bodyPr/>
        <a:lstStyle/>
        <a:p>
          <a:endParaRPr lang="en-US"/>
        </a:p>
      </dgm:t>
    </dgm:pt>
    <dgm:pt modelId="{60EBB923-BB66-432F-BE56-D26358181C19}">
      <dgm:prSet/>
      <dgm:spPr/>
      <dgm:t>
        <a:bodyPr/>
        <a:lstStyle/>
        <a:p>
          <a:r>
            <a:rPr lang="en-US"/>
            <a:t>• It provides substantial guidance for behavior standards and expectations for students.</a:t>
          </a:r>
        </a:p>
      </dgm:t>
    </dgm:pt>
    <dgm:pt modelId="{C3D583DD-9381-4819-BE4B-554C968505C0}" type="parTrans" cxnId="{71A13321-D409-4F2E-B680-EBE1798BD1D9}">
      <dgm:prSet/>
      <dgm:spPr/>
      <dgm:t>
        <a:bodyPr/>
        <a:lstStyle/>
        <a:p>
          <a:endParaRPr lang="en-US"/>
        </a:p>
      </dgm:t>
    </dgm:pt>
    <dgm:pt modelId="{849CDE20-B2CC-47CE-82D2-E3268ACCD442}" type="sibTrans" cxnId="{71A13321-D409-4F2E-B680-EBE1798BD1D9}">
      <dgm:prSet/>
      <dgm:spPr/>
      <dgm:t>
        <a:bodyPr/>
        <a:lstStyle/>
        <a:p>
          <a:endParaRPr lang="en-US"/>
        </a:p>
      </dgm:t>
    </dgm:pt>
    <dgm:pt modelId="{3728ECF2-B331-4C6F-A395-91CF2BB23547}">
      <dgm:prSet/>
      <dgm:spPr/>
      <dgm:t>
        <a:bodyPr/>
        <a:lstStyle/>
        <a:p>
          <a:r>
            <a:rPr lang="en-US"/>
            <a:t>• It assures due process and fair treatment for every student, assuring each an opportunity to be heard.</a:t>
          </a:r>
        </a:p>
      </dgm:t>
    </dgm:pt>
    <dgm:pt modelId="{32B0F772-9A71-4268-BB35-8CD2AA598D46}" type="parTrans" cxnId="{A6D15D43-2AC8-4963-96A5-DD5363585701}">
      <dgm:prSet/>
      <dgm:spPr/>
      <dgm:t>
        <a:bodyPr/>
        <a:lstStyle/>
        <a:p>
          <a:endParaRPr lang="en-US"/>
        </a:p>
      </dgm:t>
    </dgm:pt>
    <dgm:pt modelId="{B543B20B-59BF-40AE-817E-B7115DE181B7}" type="sibTrans" cxnId="{A6D15D43-2AC8-4963-96A5-DD5363585701}">
      <dgm:prSet/>
      <dgm:spPr/>
      <dgm:t>
        <a:bodyPr/>
        <a:lstStyle/>
        <a:p>
          <a:endParaRPr lang="en-US"/>
        </a:p>
      </dgm:t>
    </dgm:pt>
    <dgm:pt modelId="{17272555-CB7C-4553-AEC6-41DA67952AA6}">
      <dgm:prSet/>
      <dgm:spPr/>
      <dgm:t>
        <a:bodyPr/>
        <a:lstStyle/>
        <a:p>
          <a:r>
            <a:rPr lang="en-US"/>
            <a:t>• It is the foundation that should foster a wholesome environment within the schools of the system.</a:t>
          </a:r>
        </a:p>
      </dgm:t>
    </dgm:pt>
    <dgm:pt modelId="{4C4EE782-1209-45CE-A407-91AEC07B5FC3}" type="parTrans" cxnId="{BB029517-89BB-45AC-986A-52C5D9F68D11}">
      <dgm:prSet/>
      <dgm:spPr/>
      <dgm:t>
        <a:bodyPr/>
        <a:lstStyle/>
        <a:p>
          <a:endParaRPr lang="en-US"/>
        </a:p>
      </dgm:t>
    </dgm:pt>
    <dgm:pt modelId="{EC732074-1D2F-4DD0-8F30-A70C47A72D84}" type="sibTrans" cxnId="{BB029517-89BB-45AC-986A-52C5D9F68D11}">
      <dgm:prSet/>
      <dgm:spPr/>
      <dgm:t>
        <a:bodyPr/>
        <a:lstStyle/>
        <a:p>
          <a:endParaRPr lang="en-US"/>
        </a:p>
      </dgm:t>
    </dgm:pt>
    <dgm:pt modelId="{B2FF7F17-422B-4E11-984A-725E26942B23}">
      <dgm:prSet/>
      <dgm:spPr/>
      <dgm:t>
        <a:bodyPr/>
        <a:lstStyle/>
        <a:p>
          <a:r>
            <a:rPr lang="en-US"/>
            <a:t>• It affords each student an uninterrupted opportunity to pursue academic excellence.</a:t>
          </a:r>
        </a:p>
      </dgm:t>
    </dgm:pt>
    <dgm:pt modelId="{FD1AC5E3-CED7-4114-B32F-D073BD6D69B4}" type="parTrans" cxnId="{243A2A4E-FF43-4BDA-8906-8ED5909AC992}">
      <dgm:prSet/>
      <dgm:spPr/>
      <dgm:t>
        <a:bodyPr/>
        <a:lstStyle/>
        <a:p>
          <a:endParaRPr lang="en-US"/>
        </a:p>
      </dgm:t>
    </dgm:pt>
    <dgm:pt modelId="{CC003701-6AFD-432E-9E9C-179BA9F8471D}" type="sibTrans" cxnId="{243A2A4E-FF43-4BDA-8906-8ED5909AC992}">
      <dgm:prSet/>
      <dgm:spPr/>
      <dgm:t>
        <a:bodyPr/>
        <a:lstStyle/>
        <a:p>
          <a:endParaRPr lang="en-US"/>
        </a:p>
      </dgm:t>
    </dgm:pt>
    <dgm:pt modelId="{6819B121-216B-4C05-B280-72E01C04B4F1}">
      <dgm:prSet/>
      <dgm:spPr/>
      <dgm:t>
        <a:bodyPr/>
        <a:lstStyle/>
        <a:p>
          <a:r>
            <a:rPr lang="en-US"/>
            <a:t>• It provides rules designed for the safety and welfare of the students.</a:t>
          </a:r>
        </a:p>
      </dgm:t>
    </dgm:pt>
    <dgm:pt modelId="{ECEC6CF4-723F-43B4-9D74-B73C69A8B09F}" type="parTrans" cxnId="{094C50F6-08AB-448E-973E-88AED9F894B3}">
      <dgm:prSet/>
      <dgm:spPr/>
      <dgm:t>
        <a:bodyPr/>
        <a:lstStyle/>
        <a:p>
          <a:endParaRPr lang="en-US"/>
        </a:p>
      </dgm:t>
    </dgm:pt>
    <dgm:pt modelId="{64CEB8E4-E67E-4C74-914C-1794E7666F59}" type="sibTrans" cxnId="{094C50F6-08AB-448E-973E-88AED9F894B3}">
      <dgm:prSet/>
      <dgm:spPr/>
      <dgm:t>
        <a:bodyPr/>
        <a:lstStyle/>
        <a:p>
          <a:endParaRPr lang="en-US"/>
        </a:p>
      </dgm:t>
    </dgm:pt>
    <dgm:pt modelId="{D3BAFAFE-9FF4-4BB9-8811-9306517B6D28}" type="pres">
      <dgm:prSet presAssocID="{3CE575A0-D064-456B-9CAC-477CBB4140B0}" presName="linear" presStyleCnt="0">
        <dgm:presLayoutVars>
          <dgm:animLvl val="lvl"/>
          <dgm:resizeHandles val="exact"/>
        </dgm:presLayoutVars>
      </dgm:prSet>
      <dgm:spPr/>
    </dgm:pt>
    <dgm:pt modelId="{4ACC1E45-5C16-4704-8D7C-7FA5E7EFD09C}" type="pres">
      <dgm:prSet presAssocID="{6C2D769F-26CA-4DBF-88EB-F7C8B78DE8A9}" presName="parentText" presStyleLbl="node1" presStyleIdx="0" presStyleCnt="6">
        <dgm:presLayoutVars>
          <dgm:chMax val="0"/>
          <dgm:bulletEnabled val="1"/>
        </dgm:presLayoutVars>
      </dgm:prSet>
      <dgm:spPr/>
    </dgm:pt>
    <dgm:pt modelId="{21EC47E3-1FEC-4C19-842A-88DA87ED2847}" type="pres">
      <dgm:prSet presAssocID="{7D12CD55-88BD-48C0-9498-D9528853A7C0}" presName="spacer" presStyleCnt="0"/>
      <dgm:spPr/>
    </dgm:pt>
    <dgm:pt modelId="{A534490F-1D92-4700-9F2C-C85E47012229}" type="pres">
      <dgm:prSet presAssocID="{60EBB923-BB66-432F-BE56-D26358181C19}" presName="parentText" presStyleLbl="node1" presStyleIdx="1" presStyleCnt="6">
        <dgm:presLayoutVars>
          <dgm:chMax val="0"/>
          <dgm:bulletEnabled val="1"/>
        </dgm:presLayoutVars>
      </dgm:prSet>
      <dgm:spPr/>
    </dgm:pt>
    <dgm:pt modelId="{81B8D26D-E76D-4408-A8E0-222656E748FF}" type="pres">
      <dgm:prSet presAssocID="{849CDE20-B2CC-47CE-82D2-E3268ACCD442}" presName="spacer" presStyleCnt="0"/>
      <dgm:spPr/>
    </dgm:pt>
    <dgm:pt modelId="{67D52C11-3DA8-4163-ADD3-8E261ECE192B}" type="pres">
      <dgm:prSet presAssocID="{3728ECF2-B331-4C6F-A395-91CF2BB23547}" presName="parentText" presStyleLbl="node1" presStyleIdx="2" presStyleCnt="6">
        <dgm:presLayoutVars>
          <dgm:chMax val="0"/>
          <dgm:bulletEnabled val="1"/>
        </dgm:presLayoutVars>
      </dgm:prSet>
      <dgm:spPr/>
    </dgm:pt>
    <dgm:pt modelId="{B5A20CED-A0FE-4C62-8BFF-0C6ABDFFC551}" type="pres">
      <dgm:prSet presAssocID="{B543B20B-59BF-40AE-817E-B7115DE181B7}" presName="spacer" presStyleCnt="0"/>
      <dgm:spPr/>
    </dgm:pt>
    <dgm:pt modelId="{DFE42FAE-E0CE-4A01-B707-8677D86197B4}" type="pres">
      <dgm:prSet presAssocID="{17272555-CB7C-4553-AEC6-41DA67952AA6}" presName="parentText" presStyleLbl="node1" presStyleIdx="3" presStyleCnt="6">
        <dgm:presLayoutVars>
          <dgm:chMax val="0"/>
          <dgm:bulletEnabled val="1"/>
        </dgm:presLayoutVars>
      </dgm:prSet>
      <dgm:spPr/>
    </dgm:pt>
    <dgm:pt modelId="{062F60B0-7EBE-42AA-87B4-548BB9A6A253}" type="pres">
      <dgm:prSet presAssocID="{EC732074-1D2F-4DD0-8F30-A70C47A72D84}" presName="spacer" presStyleCnt="0"/>
      <dgm:spPr/>
    </dgm:pt>
    <dgm:pt modelId="{A888A214-2112-4E73-A195-999C715634FC}" type="pres">
      <dgm:prSet presAssocID="{B2FF7F17-422B-4E11-984A-725E26942B23}" presName="parentText" presStyleLbl="node1" presStyleIdx="4" presStyleCnt="6">
        <dgm:presLayoutVars>
          <dgm:chMax val="0"/>
          <dgm:bulletEnabled val="1"/>
        </dgm:presLayoutVars>
      </dgm:prSet>
      <dgm:spPr/>
    </dgm:pt>
    <dgm:pt modelId="{EE3D5524-2094-4467-9E8F-ABD0BFFDC7C0}" type="pres">
      <dgm:prSet presAssocID="{CC003701-6AFD-432E-9E9C-179BA9F8471D}" presName="spacer" presStyleCnt="0"/>
      <dgm:spPr/>
    </dgm:pt>
    <dgm:pt modelId="{9DF1E510-AE7B-4103-8DEF-C6FAD11F142F}" type="pres">
      <dgm:prSet presAssocID="{6819B121-216B-4C05-B280-72E01C04B4F1}" presName="parentText" presStyleLbl="node1" presStyleIdx="5" presStyleCnt="6">
        <dgm:presLayoutVars>
          <dgm:chMax val="0"/>
          <dgm:bulletEnabled val="1"/>
        </dgm:presLayoutVars>
      </dgm:prSet>
      <dgm:spPr/>
    </dgm:pt>
  </dgm:ptLst>
  <dgm:cxnLst>
    <dgm:cxn modelId="{BAD09C10-4D52-4592-9CE1-3A207AE7D0BD}" srcId="{3CE575A0-D064-456B-9CAC-477CBB4140B0}" destId="{6C2D769F-26CA-4DBF-88EB-F7C8B78DE8A9}" srcOrd="0" destOrd="0" parTransId="{E791585A-96D7-4774-8928-AABC72D0FC78}" sibTransId="{7D12CD55-88BD-48C0-9498-D9528853A7C0}"/>
    <dgm:cxn modelId="{BB029517-89BB-45AC-986A-52C5D9F68D11}" srcId="{3CE575A0-D064-456B-9CAC-477CBB4140B0}" destId="{17272555-CB7C-4553-AEC6-41DA67952AA6}" srcOrd="3" destOrd="0" parTransId="{4C4EE782-1209-45CE-A407-91AEC07B5FC3}" sibTransId="{EC732074-1D2F-4DD0-8F30-A70C47A72D84}"/>
    <dgm:cxn modelId="{71A13321-D409-4F2E-B680-EBE1798BD1D9}" srcId="{3CE575A0-D064-456B-9CAC-477CBB4140B0}" destId="{60EBB923-BB66-432F-BE56-D26358181C19}" srcOrd="1" destOrd="0" parTransId="{C3D583DD-9381-4819-BE4B-554C968505C0}" sibTransId="{849CDE20-B2CC-47CE-82D2-E3268ACCD442}"/>
    <dgm:cxn modelId="{39289C26-63DB-42D2-85B0-815295499237}" type="presOf" srcId="{6819B121-216B-4C05-B280-72E01C04B4F1}" destId="{9DF1E510-AE7B-4103-8DEF-C6FAD11F142F}" srcOrd="0" destOrd="0" presId="urn:microsoft.com/office/officeart/2005/8/layout/vList2"/>
    <dgm:cxn modelId="{31801A3B-619B-40CD-984A-88048BFE6EEB}" type="presOf" srcId="{B2FF7F17-422B-4E11-984A-725E26942B23}" destId="{A888A214-2112-4E73-A195-999C715634FC}" srcOrd="0" destOrd="0" presId="urn:microsoft.com/office/officeart/2005/8/layout/vList2"/>
    <dgm:cxn modelId="{87E58D41-397C-4A19-B0EE-10D34FBCCBB6}" type="presOf" srcId="{6C2D769F-26CA-4DBF-88EB-F7C8B78DE8A9}" destId="{4ACC1E45-5C16-4704-8D7C-7FA5E7EFD09C}" srcOrd="0" destOrd="0" presId="urn:microsoft.com/office/officeart/2005/8/layout/vList2"/>
    <dgm:cxn modelId="{C86CC662-EE42-4CF7-B269-CBF42F8F9228}" type="presOf" srcId="{60EBB923-BB66-432F-BE56-D26358181C19}" destId="{A534490F-1D92-4700-9F2C-C85E47012229}" srcOrd="0" destOrd="0" presId="urn:microsoft.com/office/officeart/2005/8/layout/vList2"/>
    <dgm:cxn modelId="{A6D15D43-2AC8-4963-96A5-DD5363585701}" srcId="{3CE575A0-D064-456B-9CAC-477CBB4140B0}" destId="{3728ECF2-B331-4C6F-A395-91CF2BB23547}" srcOrd="2" destOrd="0" parTransId="{32B0F772-9A71-4268-BB35-8CD2AA598D46}" sibTransId="{B543B20B-59BF-40AE-817E-B7115DE181B7}"/>
    <dgm:cxn modelId="{243A2A4E-FF43-4BDA-8906-8ED5909AC992}" srcId="{3CE575A0-D064-456B-9CAC-477CBB4140B0}" destId="{B2FF7F17-422B-4E11-984A-725E26942B23}" srcOrd="4" destOrd="0" parTransId="{FD1AC5E3-CED7-4114-B32F-D073BD6D69B4}" sibTransId="{CC003701-6AFD-432E-9E9C-179BA9F8471D}"/>
    <dgm:cxn modelId="{D9E17EAA-F4BB-4928-B5F0-5EA1BCDDC0C5}" type="presOf" srcId="{17272555-CB7C-4553-AEC6-41DA67952AA6}" destId="{DFE42FAE-E0CE-4A01-B707-8677D86197B4}" srcOrd="0" destOrd="0" presId="urn:microsoft.com/office/officeart/2005/8/layout/vList2"/>
    <dgm:cxn modelId="{23BC68EB-07B4-4F88-AC6A-A8E861F20249}" type="presOf" srcId="{3728ECF2-B331-4C6F-A395-91CF2BB23547}" destId="{67D52C11-3DA8-4163-ADD3-8E261ECE192B}" srcOrd="0" destOrd="0" presId="urn:microsoft.com/office/officeart/2005/8/layout/vList2"/>
    <dgm:cxn modelId="{094C50F6-08AB-448E-973E-88AED9F894B3}" srcId="{3CE575A0-D064-456B-9CAC-477CBB4140B0}" destId="{6819B121-216B-4C05-B280-72E01C04B4F1}" srcOrd="5" destOrd="0" parTransId="{ECEC6CF4-723F-43B4-9D74-B73C69A8B09F}" sibTransId="{64CEB8E4-E67E-4C74-914C-1794E7666F59}"/>
    <dgm:cxn modelId="{C512E6F6-2503-4BEE-A3BD-DFAD86460D10}" type="presOf" srcId="{3CE575A0-D064-456B-9CAC-477CBB4140B0}" destId="{D3BAFAFE-9FF4-4BB9-8811-9306517B6D28}" srcOrd="0" destOrd="0" presId="urn:microsoft.com/office/officeart/2005/8/layout/vList2"/>
    <dgm:cxn modelId="{ACF37DBC-972C-4FEC-9C40-023B422FFFEA}" type="presParOf" srcId="{D3BAFAFE-9FF4-4BB9-8811-9306517B6D28}" destId="{4ACC1E45-5C16-4704-8D7C-7FA5E7EFD09C}" srcOrd="0" destOrd="0" presId="urn:microsoft.com/office/officeart/2005/8/layout/vList2"/>
    <dgm:cxn modelId="{146C29C9-F083-4831-93B2-286D1611795E}" type="presParOf" srcId="{D3BAFAFE-9FF4-4BB9-8811-9306517B6D28}" destId="{21EC47E3-1FEC-4C19-842A-88DA87ED2847}" srcOrd="1" destOrd="0" presId="urn:microsoft.com/office/officeart/2005/8/layout/vList2"/>
    <dgm:cxn modelId="{0F3B42B4-EC28-4D65-9524-D93C6A398D4C}" type="presParOf" srcId="{D3BAFAFE-9FF4-4BB9-8811-9306517B6D28}" destId="{A534490F-1D92-4700-9F2C-C85E47012229}" srcOrd="2" destOrd="0" presId="urn:microsoft.com/office/officeart/2005/8/layout/vList2"/>
    <dgm:cxn modelId="{EC2BA4D4-252D-487E-97FD-E576A3286BB9}" type="presParOf" srcId="{D3BAFAFE-9FF4-4BB9-8811-9306517B6D28}" destId="{81B8D26D-E76D-4408-A8E0-222656E748FF}" srcOrd="3" destOrd="0" presId="urn:microsoft.com/office/officeart/2005/8/layout/vList2"/>
    <dgm:cxn modelId="{6FC694E3-7314-4BFC-9829-A5795D8A0856}" type="presParOf" srcId="{D3BAFAFE-9FF4-4BB9-8811-9306517B6D28}" destId="{67D52C11-3DA8-4163-ADD3-8E261ECE192B}" srcOrd="4" destOrd="0" presId="urn:microsoft.com/office/officeart/2005/8/layout/vList2"/>
    <dgm:cxn modelId="{63E05101-FCDC-4697-AAF6-DDCC8BC33470}" type="presParOf" srcId="{D3BAFAFE-9FF4-4BB9-8811-9306517B6D28}" destId="{B5A20CED-A0FE-4C62-8BFF-0C6ABDFFC551}" srcOrd="5" destOrd="0" presId="urn:microsoft.com/office/officeart/2005/8/layout/vList2"/>
    <dgm:cxn modelId="{7A3AD871-F2DE-4B35-8453-B9169CC0CCA5}" type="presParOf" srcId="{D3BAFAFE-9FF4-4BB9-8811-9306517B6D28}" destId="{DFE42FAE-E0CE-4A01-B707-8677D86197B4}" srcOrd="6" destOrd="0" presId="urn:microsoft.com/office/officeart/2005/8/layout/vList2"/>
    <dgm:cxn modelId="{E5C8F48F-6FC2-43F9-AD3A-E175B0B5AAF2}" type="presParOf" srcId="{D3BAFAFE-9FF4-4BB9-8811-9306517B6D28}" destId="{062F60B0-7EBE-42AA-87B4-548BB9A6A253}" srcOrd="7" destOrd="0" presId="urn:microsoft.com/office/officeart/2005/8/layout/vList2"/>
    <dgm:cxn modelId="{3963D759-5090-495E-A775-329308730DD9}" type="presParOf" srcId="{D3BAFAFE-9FF4-4BB9-8811-9306517B6D28}" destId="{A888A214-2112-4E73-A195-999C715634FC}" srcOrd="8" destOrd="0" presId="urn:microsoft.com/office/officeart/2005/8/layout/vList2"/>
    <dgm:cxn modelId="{64AA2F22-C910-4CAF-A89A-1180486612D5}" type="presParOf" srcId="{D3BAFAFE-9FF4-4BB9-8811-9306517B6D28}" destId="{EE3D5524-2094-4467-9E8F-ABD0BFFDC7C0}" srcOrd="9" destOrd="0" presId="urn:microsoft.com/office/officeart/2005/8/layout/vList2"/>
    <dgm:cxn modelId="{4701021C-E701-457B-B823-6D437B709830}" type="presParOf" srcId="{D3BAFAFE-9FF4-4BB9-8811-9306517B6D28}" destId="{9DF1E510-AE7B-4103-8DEF-C6FAD11F142F}"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ED5A243-BF1F-4563-9703-CF6904F0752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B2174FF-C901-4C17-A025-C44A49617E11}">
      <dgm:prSet/>
      <dgm:spPr/>
      <dgm:t>
        <a:bodyPr/>
        <a:lstStyle/>
        <a:p>
          <a:r>
            <a:rPr lang="en-US"/>
            <a:t>No student shall leave campus without permission of the Principal. </a:t>
          </a:r>
        </a:p>
      </dgm:t>
    </dgm:pt>
    <dgm:pt modelId="{10FCC6D2-D6AA-4E6C-9F3A-F03BC8C66A78}" type="parTrans" cxnId="{CC375629-7C21-4786-8627-5D2D1CB3EA5A}">
      <dgm:prSet/>
      <dgm:spPr/>
      <dgm:t>
        <a:bodyPr/>
        <a:lstStyle/>
        <a:p>
          <a:endParaRPr lang="en-US"/>
        </a:p>
      </dgm:t>
    </dgm:pt>
    <dgm:pt modelId="{B8946D40-2EA8-48FF-803A-BFBEFC701297}" type="sibTrans" cxnId="{CC375629-7C21-4786-8627-5D2D1CB3EA5A}">
      <dgm:prSet/>
      <dgm:spPr/>
      <dgm:t>
        <a:bodyPr/>
        <a:lstStyle/>
        <a:p>
          <a:endParaRPr lang="en-US"/>
        </a:p>
      </dgm:t>
    </dgm:pt>
    <dgm:pt modelId="{633FB2FA-F6E0-4B1D-A23C-5315EBCF4BC3}">
      <dgm:prSet/>
      <dgm:spPr/>
      <dgm:t>
        <a:bodyPr/>
        <a:lstStyle/>
        <a:p>
          <a:r>
            <a:rPr lang="en-US" u="sng"/>
            <a:t>First Offense: </a:t>
          </a:r>
          <a:r>
            <a:rPr lang="en-US"/>
            <a:t>The first offense will result in suspension from school or assignment to in-school suspension for one (1) to three (3) days. </a:t>
          </a:r>
        </a:p>
      </dgm:t>
    </dgm:pt>
    <dgm:pt modelId="{4256BE6A-65BB-47EE-9B34-AA5CE47B3A1F}" type="parTrans" cxnId="{4F0DEAC6-BDA7-4E82-810D-98006F3FF529}">
      <dgm:prSet/>
      <dgm:spPr/>
      <dgm:t>
        <a:bodyPr/>
        <a:lstStyle/>
        <a:p>
          <a:endParaRPr lang="en-US"/>
        </a:p>
      </dgm:t>
    </dgm:pt>
    <dgm:pt modelId="{B4182BAE-B2B2-4BA5-BABE-93B375082B6F}" type="sibTrans" cxnId="{4F0DEAC6-BDA7-4E82-810D-98006F3FF529}">
      <dgm:prSet/>
      <dgm:spPr/>
      <dgm:t>
        <a:bodyPr/>
        <a:lstStyle/>
        <a:p>
          <a:endParaRPr lang="en-US"/>
        </a:p>
      </dgm:t>
    </dgm:pt>
    <dgm:pt modelId="{68B4115E-7BE6-4E3C-9C25-001863E1F6CD}">
      <dgm:prSet/>
      <dgm:spPr/>
      <dgm:t>
        <a:bodyPr/>
        <a:lstStyle/>
        <a:p>
          <a:r>
            <a:rPr lang="en-US" u="sng"/>
            <a:t>Second Offense: </a:t>
          </a:r>
          <a:r>
            <a:rPr lang="en-US"/>
            <a:t>The second offense will result in suspension from school or assignment to in-school suspension for three (3) to five (5) days. </a:t>
          </a:r>
        </a:p>
      </dgm:t>
    </dgm:pt>
    <dgm:pt modelId="{9B654108-0AB5-42D8-A74E-BBC6B03FE413}" type="parTrans" cxnId="{EB1EE0D1-0211-4AFE-8C78-A4BD3C01BCFE}">
      <dgm:prSet/>
      <dgm:spPr/>
      <dgm:t>
        <a:bodyPr/>
        <a:lstStyle/>
        <a:p>
          <a:endParaRPr lang="en-US"/>
        </a:p>
      </dgm:t>
    </dgm:pt>
    <dgm:pt modelId="{BDBA2649-5F1E-44EC-A0F9-D860537BE334}" type="sibTrans" cxnId="{EB1EE0D1-0211-4AFE-8C78-A4BD3C01BCFE}">
      <dgm:prSet/>
      <dgm:spPr/>
      <dgm:t>
        <a:bodyPr/>
        <a:lstStyle/>
        <a:p>
          <a:endParaRPr lang="en-US"/>
        </a:p>
      </dgm:t>
    </dgm:pt>
    <dgm:pt modelId="{4E0EFDFF-3F84-4A04-8552-C7545E0DA4E9}">
      <dgm:prSet/>
      <dgm:spPr/>
      <dgm:t>
        <a:bodyPr/>
        <a:lstStyle/>
        <a:p>
          <a:r>
            <a:rPr lang="en-US" u="sng"/>
            <a:t>Third Offense: </a:t>
          </a:r>
          <a:r>
            <a:rPr lang="en-US"/>
            <a:t>The third offense will result in suspension from school or assignment to in-school suspension for five (5) to ten (10) days. </a:t>
          </a:r>
        </a:p>
      </dgm:t>
    </dgm:pt>
    <dgm:pt modelId="{3D13D482-465E-450A-BB63-902ADEDDFF1B}" type="parTrans" cxnId="{4FD7460E-C59C-487E-8B3C-C3A2F573090B}">
      <dgm:prSet/>
      <dgm:spPr/>
      <dgm:t>
        <a:bodyPr/>
        <a:lstStyle/>
        <a:p>
          <a:endParaRPr lang="en-US"/>
        </a:p>
      </dgm:t>
    </dgm:pt>
    <dgm:pt modelId="{87BA6960-5647-4242-B537-4DA806882DEC}" type="sibTrans" cxnId="{4FD7460E-C59C-487E-8B3C-C3A2F573090B}">
      <dgm:prSet/>
      <dgm:spPr/>
      <dgm:t>
        <a:bodyPr/>
        <a:lstStyle/>
        <a:p>
          <a:endParaRPr lang="en-US"/>
        </a:p>
      </dgm:t>
    </dgm:pt>
    <dgm:pt modelId="{F900ED6E-6485-4C55-B277-ACD79DBAB9C9}">
      <dgm:prSet/>
      <dgm:spPr/>
      <dgm:t>
        <a:bodyPr/>
        <a:lstStyle/>
        <a:p>
          <a:r>
            <a:rPr lang="en-US" u="sng"/>
            <a:t>Fourth Offense: </a:t>
          </a:r>
          <a:r>
            <a:rPr lang="en-US"/>
            <a:t>The fourth offense will result in suspension from school for ten (10) days and may warrant alternative education school assignment. </a:t>
          </a:r>
        </a:p>
      </dgm:t>
    </dgm:pt>
    <dgm:pt modelId="{438663C9-F59B-4A9E-9BEE-9FF53D8EB599}" type="parTrans" cxnId="{CA0CAB1D-57FB-4AF5-ACC9-F1F970069BDC}">
      <dgm:prSet/>
      <dgm:spPr/>
      <dgm:t>
        <a:bodyPr/>
        <a:lstStyle/>
        <a:p>
          <a:endParaRPr lang="en-US"/>
        </a:p>
      </dgm:t>
    </dgm:pt>
    <dgm:pt modelId="{54B4DF36-F837-4715-8359-71BB53117779}" type="sibTrans" cxnId="{CA0CAB1D-57FB-4AF5-ACC9-F1F970069BDC}">
      <dgm:prSet/>
      <dgm:spPr/>
      <dgm:t>
        <a:bodyPr/>
        <a:lstStyle/>
        <a:p>
          <a:endParaRPr lang="en-US"/>
        </a:p>
      </dgm:t>
    </dgm:pt>
    <dgm:pt modelId="{84C74A2D-D6D7-49CB-9CE9-CA6318BF2D07}" type="pres">
      <dgm:prSet presAssocID="{1ED5A243-BF1F-4563-9703-CF6904F07524}" presName="root" presStyleCnt="0">
        <dgm:presLayoutVars>
          <dgm:dir/>
          <dgm:resizeHandles val="exact"/>
        </dgm:presLayoutVars>
      </dgm:prSet>
      <dgm:spPr/>
    </dgm:pt>
    <dgm:pt modelId="{F805512E-7324-4070-A084-9276E7B68D33}" type="pres">
      <dgm:prSet presAssocID="{AB2174FF-C901-4C17-A025-C44A49617E11}" presName="compNode" presStyleCnt="0"/>
      <dgm:spPr/>
    </dgm:pt>
    <dgm:pt modelId="{03AE061E-8BA9-4B84-A068-1B1A9AC5D627}" type="pres">
      <dgm:prSet presAssocID="{AB2174FF-C901-4C17-A025-C44A49617E11}" presName="bgRect" presStyleLbl="bgShp" presStyleIdx="0" presStyleCnt="5"/>
      <dgm:spPr/>
    </dgm:pt>
    <dgm:pt modelId="{FE6576E3-5BBF-4BC7-ADE7-9661E6BF70DD}" type="pres">
      <dgm:prSet presAssocID="{AB2174FF-C901-4C17-A025-C44A49617E1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C245E59B-0BA9-43B8-A9E6-9017ED00B1C1}" type="pres">
      <dgm:prSet presAssocID="{AB2174FF-C901-4C17-A025-C44A49617E11}" presName="spaceRect" presStyleCnt="0"/>
      <dgm:spPr/>
    </dgm:pt>
    <dgm:pt modelId="{D5AE4809-9563-40B0-ABDF-D3720E7311BD}" type="pres">
      <dgm:prSet presAssocID="{AB2174FF-C901-4C17-A025-C44A49617E11}" presName="parTx" presStyleLbl="revTx" presStyleIdx="0" presStyleCnt="5">
        <dgm:presLayoutVars>
          <dgm:chMax val="0"/>
          <dgm:chPref val="0"/>
        </dgm:presLayoutVars>
      </dgm:prSet>
      <dgm:spPr/>
    </dgm:pt>
    <dgm:pt modelId="{115FCB37-3111-4CFB-9DAD-CB5ED9810898}" type="pres">
      <dgm:prSet presAssocID="{B8946D40-2EA8-48FF-803A-BFBEFC701297}" presName="sibTrans" presStyleCnt="0"/>
      <dgm:spPr/>
    </dgm:pt>
    <dgm:pt modelId="{F1D04707-0454-47D5-8C5D-F0ECC3514F9F}" type="pres">
      <dgm:prSet presAssocID="{633FB2FA-F6E0-4B1D-A23C-5315EBCF4BC3}" presName="compNode" presStyleCnt="0"/>
      <dgm:spPr/>
    </dgm:pt>
    <dgm:pt modelId="{4B27D89A-D70D-48C6-9182-8CE13D18CA68}" type="pres">
      <dgm:prSet presAssocID="{633FB2FA-F6E0-4B1D-A23C-5315EBCF4BC3}" presName="bgRect" presStyleLbl="bgShp" presStyleIdx="1" presStyleCnt="5"/>
      <dgm:spPr/>
    </dgm:pt>
    <dgm:pt modelId="{14DF9AE4-5FFF-440F-AD78-B42941520210}" type="pres">
      <dgm:prSet presAssocID="{633FB2FA-F6E0-4B1D-A23C-5315EBCF4BC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 Sign"/>
        </a:ext>
      </dgm:extLst>
    </dgm:pt>
    <dgm:pt modelId="{E4043302-1EB0-477C-A07B-ADEB27968852}" type="pres">
      <dgm:prSet presAssocID="{633FB2FA-F6E0-4B1D-A23C-5315EBCF4BC3}" presName="spaceRect" presStyleCnt="0"/>
      <dgm:spPr/>
    </dgm:pt>
    <dgm:pt modelId="{FD7BA413-270E-473A-AB8C-608D36C65720}" type="pres">
      <dgm:prSet presAssocID="{633FB2FA-F6E0-4B1D-A23C-5315EBCF4BC3}" presName="parTx" presStyleLbl="revTx" presStyleIdx="1" presStyleCnt="5">
        <dgm:presLayoutVars>
          <dgm:chMax val="0"/>
          <dgm:chPref val="0"/>
        </dgm:presLayoutVars>
      </dgm:prSet>
      <dgm:spPr/>
    </dgm:pt>
    <dgm:pt modelId="{5A32FB09-B625-4611-8CF1-6A9378407E22}" type="pres">
      <dgm:prSet presAssocID="{B4182BAE-B2B2-4BA5-BABE-93B375082B6F}" presName="sibTrans" presStyleCnt="0"/>
      <dgm:spPr/>
    </dgm:pt>
    <dgm:pt modelId="{B7CABF0F-24D9-493A-8343-86D7978C87A3}" type="pres">
      <dgm:prSet presAssocID="{68B4115E-7BE6-4E3C-9C25-001863E1F6CD}" presName="compNode" presStyleCnt="0"/>
      <dgm:spPr/>
    </dgm:pt>
    <dgm:pt modelId="{BD6BDDAE-33C3-4BB2-9988-2F6BA44D68EB}" type="pres">
      <dgm:prSet presAssocID="{68B4115E-7BE6-4E3C-9C25-001863E1F6CD}" presName="bgRect" presStyleLbl="bgShp" presStyleIdx="2" presStyleCnt="5"/>
      <dgm:spPr/>
    </dgm:pt>
    <dgm:pt modelId="{A14C7260-58EE-49C8-9F7E-D15FA89DBC18}" type="pres">
      <dgm:prSet presAssocID="{68B4115E-7BE6-4E3C-9C25-001863E1F6C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B61120E4-6AE3-4DD7-A9B5-233F3B1D56EF}" type="pres">
      <dgm:prSet presAssocID="{68B4115E-7BE6-4E3C-9C25-001863E1F6CD}" presName="spaceRect" presStyleCnt="0"/>
      <dgm:spPr/>
    </dgm:pt>
    <dgm:pt modelId="{F221E692-321B-4C70-B704-94E4FC358C98}" type="pres">
      <dgm:prSet presAssocID="{68B4115E-7BE6-4E3C-9C25-001863E1F6CD}" presName="parTx" presStyleLbl="revTx" presStyleIdx="2" presStyleCnt="5">
        <dgm:presLayoutVars>
          <dgm:chMax val="0"/>
          <dgm:chPref val="0"/>
        </dgm:presLayoutVars>
      </dgm:prSet>
      <dgm:spPr/>
    </dgm:pt>
    <dgm:pt modelId="{674515B1-E2CB-408C-8D08-702EE5E16B22}" type="pres">
      <dgm:prSet presAssocID="{BDBA2649-5F1E-44EC-A0F9-D860537BE334}" presName="sibTrans" presStyleCnt="0"/>
      <dgm:spPr/>
    </dgm:pt>
    <dgm:pt modelId="{7C24F3CF-FAD6-4406-8699-619554896A78}" type="pres">
      <dgm:prSet presAssocID="{4E0EFDFF-3F84-4A04-8552-C7545E0DA4E9}" presName="compNode" presStyleCnt="0"/>
      <dgm:spPr/>
    </dgm:pt>
    <dgm:pt modelId="{B16187DD-E504-42E2-9623-5F0B65A0C978}" type="pres">
      <dgm:prSet presAssocID="{4E0EFDFF-3F84-4A04-8552-C7545E0DA4E9}" presName="bgRect" presStyleLbl="bgShp" presStyleIdx="3" presStyleCnt="5"/>
      <dgm:spPr/>
    </dgm:pt>
    <dgm:pt modelId="{E5315CD2-E7C5-4394-925E-1B9F1B62167B}" type="pres">
      <dgm:prSet presAssocID="{4E0EFDFF-3F84-4A04-8552-C7545E0DA4E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o sign"/>
        </a:ext>
      </dgm:extLst>
    </dgm:pt>
    <dgm:pt modelId="{83763491-BDA8-47C6-AB1E-968EB5C26015}" type="pres">
      <dgm:prSet presAssocID="{4E0EFDFF-3F84-4A04-8552-C7545E0DA4E9}" presName="spaceRect" presStyleCnt="0"/>
      <dgm:spPr/>
    </dgm:pt>
    <dgm:pt modelId="{EBFCE9C0-186C-467D-8D12-72958E903193}" type="pres">
      <dgm:prSet presAssocID="{4E0EFDFF-3F84-4A04-8552-C7545E0DA4E9}" presName="parTx" presStyleLbl="revTx" presStyleIdx="3" presStyleCnt="5">
        <dgm:presLayoutVars>
          <dgm:chMax val="0"/>
          <dgm:chPref val="0"/>
        </dgm:presLayoutVars>
      </dgm:prSet>
      <dgm:spPr/>
    </dgm:pt>
    <dgm:pt modelId="{CCED375C-52E3-4557-A287-BF4609411E8C}" type="pres">
      <dgm:prSet presAssocID="{87BA6960-5647-4242-B537-4DA806882DEC}" presName="sibTrans" presStyleCnt="0"/>
      <dgm:spPr/>
    </dgm:pt>
    <dgm:pt modelId="{9947D796-227E-46BD-AFE2-CC3A4788EAFD}" type="pres">
      <dgm:prSet presAssocID="{F900ED6E-6485-4C55-B277-ACD79DBAB9C9}" presName="compNode" presStyleCnt="0"/>
      <dgm:spPr/>
    </dgm:pt>
    <dgm:pt modelId="{E2BCA67C-3302-467C-BCAD-D2A35A159A65}" type="pres">
      <dgm:prSet presAssocID="{F900ED6E-6485-4C55-B277-ACD79DBAB9C9}" presName="bgRect" presStyleLbl="bgShp" presStyleIdx="4" presStyleCnt="5"/>
      <dgm:spPr/>
    </dgm:pt>
    <dgm:pt modelId="{C0B4CAF7-01F7-48FB-A027-C8291D721701}" type="pres">
      <dgm:prSet presAssocID="{F900ED6E-6485-4C55-B277-ACD79DBAB9C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lammable"/>
        </a:ext>
      </dgm:extLst>
    </dgm:pt>
    <dgm:pt modelId="{610A6DA4-676E-4779-AF07-5B9791F7AB9E}" type="pres">
      <dgm:prSet presAssocID="{F900ED6E-6485-4C55-B277-ACD79DBAB9C9}" presName="spaceRect" presStyleCnt="0"/>
      <dgm:spPr/>
    </dgm:pt>
    <dgm:pt modelId="{7A087C23-6D19-4F31-83BE-B0C2727D0C41}" type="pres">
      <dgm:prSet presAssocID="{F900ED6E-6485-4C55-B277-ACD79DBAB9C9}" presName="parTx" presStyleLbl="revTx" presStyleIdx="4" presStyleCnt="5">
        <dgm:presLayoutVars>
          <dgm:chMax val="0"/>
          <dgm:chPref val="0"/>
        </dgm:presLayoutVars>
      </dgm:prSet>
      <dgm:spPr/>
    </dgm:pt>
  </dgm:ptLst>
  <dgm:cxnLst>
    <dgm:cxn modelId="{4FD7460E-C59C-487E-8B3C-C3A2F573090B}" srcId="{1ED5A243-BF1F-4563-9703-CF6904F07524}" destId="{4E0EFDFF-3F84-4A04-8552-C7545E0DA4E9}" srcOrd="3" destOrd="0" parTransId="{3D13D482-465E-450A-BB63-902ADEDDFF1B}" sibTransId="{87BA6960-5647-4242-B537-4DA806882DEC}"/>
    <dgm:cxn modelId="{CA0CAB1D-57FB-4AF5-ACC9-F1F970069BDC}" srcId="{1ED5A243-BF1F-4563-9703-CF6904F07524}" destId="{F900ED6E-6485-4C55-B277-ACD79DBAB9C9}" srcOrd="4" destOrd="0" parTransId="{438663C9-F59B-4A9E-9BEE-9FF53D8EB599}" sibTransId="{54B4DF36-F837-4715-8359-71BB53117779}"/>
    <dgm:cxn modelId="{DA805F24-8D1C-422E-B932-6D964236655C}" type="presOf" srcId="{1ED5A243-BF1F-4563-9703-CF6904F07524}" destId="{84C74A2D-D6D7-49CB-9CE9-CA6318BF2D07}" srcOrd="0" destOrd="0" presId="urn:microsoft.com/office/officeart/2018/2/layout/IconVerticalSolidList"/>
    <dgm:cxn modelId="{CC375629-7C21-4786-8627-5D2D1CB3EA5A}" srcId="{1ED5A243-BF1F-4563-9703-CF6904F07524}" destId="{AB2174FF-C901-4C17-A025-C44A49617E11}" srcOrd="0" destOrd="0" parTransId="{10FCC6D2-D6AA-4E6C-9F3A-F03BC8C66A78}" sibTransId="{B8946D40-2EA8-48FF-803A-BFBEFC701297}"/>
    <dgm:cxn modelId="{A3FC2C30-CC17-4B1E-BA51-B8266A801214}" type="presOf" srcId="{68B4115E-7BE6-4E3C-9C25-001863E1F6CD}" destId="{F221E692-321B-4C70-B704-94E4FC358C98}" srcOrd="0" destOrd="0" presId="urn:microsoft.com/office/officeart/2018/2/layout/IconVerticalSolidList"/>
    <dgm:cxn modelId="{7333B15E-54C9-4E69-97CE-D951FEE65430}" type="presOf" srcId="{633FB2FA-F6E0-4B1D-A23C-5315EBCF4BC3}" destId="{FD7BA413-270E-473A-AB8C-608D36C65720}" srcOrd="0" destOrd="0" presId="urn:microsoft.com/office/officeart/2018/2/layout/IconVerticalSolidList"/>
    <dgm:cxn modelId="{95EF5051-6327-455D-9F14-ED02714D847F}" type="presOf" srcId="{AB2174FF-C901-4C17-A025-C44A49617E11}" destId="{D5AE4809-9563-40B0-ABDF-D3720E7311BD}" srcOrd="0" destOrd="0" presId="urn:microsoft.com/office/officeart/2018/2/layout/IconVerticalSolidList"/>
    <dgm:cxn modelId="{88B8089C-B2D8-4A59-8A13-A6638DAFEAAB}" type="presOf" srcId="{4E0EFDFF-3F84-4A04-8552-C7545E0DA4E9}" destId="{EBFCE9C0-186C-467D-8D12-72958E903193}" srcOrd="0" destOrd="0" presId="urn:microsoft.com/office/officeart/2018/2/layout/IconVerticalSolidList"/>
    <dgm:cxn modelId="{9DD6E4B2-3F2E-49B6-AE37-E7BE2E2A122E}" type="presOf" srcId="{F900ED6E-6485-4C55-B277-ACD79DBAB9C9}" destId="{7A087C23-6D19-4F31-83BE-B0C2727D0C41}" srcOrd="0" destOrd="0" presId="urn:microsoft.com/office/officeart/2018/2/layout/IconVerticalSolidList"/>
    <dgm:cxn modelId="{4F0DEAC6-BDA7-4E82-810D-98006F3FF529}" srcId="{1ED5A243-BF1F-4563-9703-CF6904F07524}" destId="{633FB2FA-F6E0-4B1D-A23C-5315EBCF4BC3}" srcOrd="1" destOrd="0" parTransId="{4256BE6A-65BB-47EE-9B34-AA5CE47B3A1F}" sibTransId="{B4182BAE-B2B2-4BA5-BABE-93B375082B6F}"/>
    <dgm:cxn modelId="{EB1EE0D1-0211-4AFE-8C78-A4BD3C01BCFE}" srcId="{1ED5A243-BF1F-4563-9703-CF6904F07524}" destId="{68B4115E-7BE6-4E3C-9C25-001863E1F6CD}" srcOrd="2" destOrd="0" parTransId="{9B654108-0AB5-42D8-A74E-BBC6B03FE413}" sibTransId="{BDBA2649-5F1E-44EC-A0F9-D860537BE334}"/>
    <dgm:cxn modelId="{D94E64BE-56A3-4CC6-9C9B-20F1D19E70D1}" type="presParOf" srcId="{84C74A2D-D6D7-49CB-9CE9-CA6318BF2D07}" destId="{F805512E-7324-4070-A084-9276E7B68D33}" srcOrd="0" destOrd="0" presId="urn:microsoft.com/office/officeart/2018/2/layout/IconVerticalSolidList"/>
    <dgm:cxn modelId="{012E9F72-15B6-434F-94A7-7ED0DEF7BA84}" type="presParOf" srcId="{F805512E-7324-4070-A084-9276E7B68D33}" destId="{03AE061E-8BA9-4B84-A068-1B1A9AC5D627}" srcOrd="0" destOrd="0" presId="urn:microsoft.com/office/officeart/2018/2/layout/IconVerticalSolidList"/>
    <dgm:cxn modelId="{6F49C001-2B8E-4D18-8BC3-11B69319A553}" type="presParOf" srcId="{F805512E-7324-4070-A084-9276E7B68D33}" destId="{FE6576E3-5BBF-4BC7-ADE7-9661E6BF70DD}" srcOrd="1" destOrd="0" presId="urn:microsoft.com/office/officeart/2018/2/layout/IconVerticalSolidList"/>
    <dgm:cxn modelId="{31D22A97-CE6A-4026-9005-F854F2FC7F65}" type="presParOf" srcId="{F805512E-7324-4070-A084-9276E7B68D33}" destId="{C245E59B-0BA9-43B8-A9E6-9017ED00B1C1}" srcOrd="2" destOrd="0" presId="urn:microsoft.com/office/officeart/2018/2/layout/IconVerticalSolidList"/>
    <dgm:cxn modelId="{4B24B7A8-8C2B-4B69-A3CD-8C4AD8494DBF}" type="presParOf" srcId="{F805512E-7324-4070-A084-9276E7B68D33}" destId="{D5AE4809-9563-40B0-ABDF-D3720E7311BD}" srcOrd="3" destOrd="0" presId="urn:microsoft.com/office/officeart/2018/2/layout/IconVerticalSolidList"/>
    <dgm:cxn modelId="{418D4F93-50C0-4C37-B0A5-2E7638616377}" type="presParOf" srcId="{84C74A2D-D6D7-49CB-9CE9-CA6318BF2D07}" destId="{115FCB37-3111-4CFB-9DAD-CB5ED9810898}" srcOrd="1" destOrd="0" presId="urn:microsoft.com/office/officeart/2018/2/layout/IconVerticalSolidList"/>
    <dgm:cxn modelId="{8545DFB1-17F3-4586-991D-553E8E4E5E51}" type="presParOf" srcId="{84C74A2D-D6D7-49CB-9CE9-CA6318BF2D07}" destId="{F1D04707-0454-47D5-8C5D-F0ECC3514F9F}" srcOrd="2" destOrd="0" presId="urn:microsoft.com/office/officeart/2018/2/layout/IconVerticalSolidList"/>
    <dgm:cxn modelId="{9A9C401B-B7A3-4AEB-A5FC-DD311C5802FB}" type="presParOf" srcId="{F1D04707-0454-47D5-8C5D-F0ECC3514F9F}" destId="{4B27D89A-D70D-48C6-9182-8CE13D18CA68}" srcOrd="0" destOrd="0" presId="urn:microsoft.com/office/officeart/2018/2/layout/IconVerticalSolidList"/>
    <dgm:cxn modelId="{58C66A46-7E8A-4485-8784-D1289C324191}" type="presParOf" srcId="{F1D04707-0454-47D5-8C5D-F0ECC3514F9F}" destId="{14DF9AE4-5FFF-440F-AD78-B42941520210}" srcOrd="1" destOrd="0" presId="urn:microsoft.com/office/officeart/2018/2/layout/IconVerticalSolidList"/>
    <dgm:cxn modelId="{0F13C0F7-4C62-42AF-B52E-9A3EBBD04F76}" type="presParOf" srcId="{F1D04707-0454-47D5-8C5D-F0ECC3514F9F}" destId="{E4043302-1EB0-477C-A07B-ADEB27968852}" srcOrd="2" destOrd="0" presId="urn:microsoft.com/office/officeart/2018/2/layout/IconVerticalSolidList"/>
    <dgm:cxn modelId="{150DC9E1-AA6C-4D41-A694-96C3AA0B76D1}" type="presParOf" srcId="{F1D04707-0454-47D5-8C5D-F0ECC3514F9F}" destId="{FD7BA413-270E-473A-AB8C-608D36C65720}" srcOrd="3" destOrd="0" presId="urn:microsoft.com/office/officeart/2018/2/layout/IconVerticalSolidList"/>
    <dgm:cxn modelId="{1E2E0E4A-AFE8-46E1-94A5-CA524F95EF30}" type="presParOf" srcId="{84C74A2D-D6D7-49CB-9CE9-CA6318BF2D07}" destId="{5A32FB09-B625-4611-8CF1-6A9378407E22}" srcOrd="3" destOrd="0" presId="urn:microsoft.com/office/officeart/2018/2/layout/IconVerticalSolidList"/>
    <dgm:cxn modelId="{F3877A3E-93BF-43A5-B737-5A81A8D004FE}" type="presParOf" srcId="{84C74A2D-D6D7-49CB-9CE9-CA6318BF2D07}" destId="{B7CABF0F-24D9-493A-8343-86D7978C87A3}" srcOrd="4" destOrd="0" presId="urn:microsoft.com/office/officeart/2018/2/layout/IconVerticalSolidList"/>
    <dgm:cxn modelId="{C8616BEA-F7EF-418E-927D-F48548DE1B8C}" type="presParOf" srcId="{B7CABF0F-24D9-493A-8343-86D7978C87A3}" destId="{BD6BDDAE-33C3-4BB2-9988-2F6BA44D68EB}" srcOrd="0" destOrd="0" presId="urn:microsoft.com/office/officeart/2018/2/layout/IconVerticalSolidList"/>
    <dgm:cxn modelId="{83677395-8778-4208-8910-D7F7AC7D7222}" type="presParOf" srcId="{B7CABF0F-24D9-493A-8343-86D7978C87A3}" destId="{A14C7260-58EE-49C8-9F7E-D15FA89DBC18}" srcOrd="1" destOrd="0" presId="urn:microsoft.com/office/officeart/2018/2/layout/IconVerticalSolidList"/>
    <dgm:cxn modelId="{E176A9E1-C8B2-45CE-AFAE-CBAFF7CDDE63}" type="presParOf" srcId="{B7CABF0F-24D9-493A-8343-86D7978C87A3}" destId="{B61120E4-6AE3-4DD7-A9B5-233F3B1D56EF}" srcOrd="2" destOrd="0" presId="urn:microsoft.com/office/officeart/2018/2/layout/IconVerticalSolidList"/>
    <dgm:cxn modelId="{71BE9848-0202-4CB7-872D-000EADC8BDE1}" type="presParOf" srcId="{B7CABF0F-24D9-493A-8343-86D7978C87A3}" destId="{F221E692-321B-4C70-B704-94E4FC358C98}" srcOrd="3" destOrd="0" presId="urn:microsoft.com/office/officeart/2018/2/layout/IconVerticalSolidList"/>
    <dgm:cxn modelId="{761DB9A3-0103-48FD-805F-C57C48B54247}" type="presParOf" srcId="{84C74A2D-D6D7-49CB-9CE9-CA6318BF2D07}" destId="{674515B1-E2CB-408C-8D08-702EE5E16B22}" srcOrd="5" destOrd="0" presId="urn:microsoft.com/office/officeart/2018/2/layout/IconVerticalSolidList"/>
    <dgm:cxn modelId="{192FD237-3125-4882-BCF4-F37B01D0EEF1}" type="presParOf" srcId="{84C74A2D-D6D7-49CB-9CE9-CA6318BF2D07}" destId="{7C24F3CF-FAD6-4406-8699-619554896A78}" srcOrd="6" destOrd="0" presId="urn:microsoft.com/office/officeart/2018/2/layout/IconVerticalSolidList"/>
    <dgm:cxn modelId="{5A9E95BF-C42B-485E-82EC-2B88A2B8526E}" type="presParOf" srcId="{7C24F3CF-FAD6-4406-8699-619554896A78}" destId="{B16187DD-E504-42E2-9623-5F0B65A0C978}" srcOrd="0" destOrd="0" presId="urn:microsoft.com/office/officeart/2018/2/layout/IconVerticalSolidList"/>
    <dgm:cxn modelId="{455E42B2-C390-4A2F-B706-3BFF3E3A0E4F}" type="presParOf" srcId="{7C24F3CF-FAD6-4406-8699-619554896A78}" destId="{E5315CD2-E7C5-4394-925E-1B9F1B62167B}" srcOrd="1" destOrd="0" presId="urn:microsoft.com/office/officeart/2018/2/layout/IconVerticalSolidList"/>
    <dgm:cxn modelId="{2CC06159-40C6-467C-93E0-F848A9148336}" type="presParOf" srcId="{7C24F3CF-FAD6-4406-8699-619554896A78}" destId="{83763491-BDA8-47C6-AB1E-968EB5C26015}" srcOrd="2" destOrd="0" presId="urn:microsoft.com/office/officeart/2018/2/layout/IconVerticalSolidList"/>
    <dgm:cxn modelId="{4E0CC9CE-8A67-421A-BF63-BADBF52923D0}" type="presParOf" srcId="{7C24F3CF-FAD6-4406-8699-619554896A78}" destId="{EBFCE9C0-186C-467D-8D12-72958E903193}" srcOrd="3" destOrd="0" presId="urn:microsoft.com/office/officeart/2018/2/layout/IconVerticalSolidList"/>
    <dgm:cxn modelId="{E59239F8-F62F-4FF1-B122-B1EB01975D45}" type="presParOf" srcId="{84C74A2D-D6D7-49CB-9CE9-CA6318BF2D07}" destId="{CCED375C-52E3-4557-A287-BF4609411E8C}" srcOrd="7" destOrd="0" presId="urn:microsoft.com/office/officeart/2018/2/layout/IconVerticalSolidList"/>
    <dgm:cxn modelId="{E62A139E-68A4-48DC-AAE7-EC33AEFC0BEA}" type="presParOf" srcId="{84C74A2D-D6D7-49CB-9CE9-CA6318BF2D07}" destId="{9947D796-227E-46BD-AFE2-CC3A4788EAFD}" srcOrd="8" destOrd="0" presId="urn:microsoft.com/office/officeart/2018/2/layout/IconVerticalSolidList"/>
    <dgm:cxn modelId="{BEF720AE-B7F4-4EDC-BD20-F374D5178424}" type="presParOf" srcId="{9947D796-227E-46BD-AFE2-CC3A4788EAFD}" destId="{E2BCA67C-3302-467C-BCAD-D2A35A159A65}" srcOrd="0" destOrd="0" presId="urn:microsoft.com/office/officeart/2018/2/layout/IconVerticalSolidList"/>
    <dgm:cxn modelId="{43BA5066-C2F2-4F42-917D-2360C3D5145E}" type="presParOf" srcId="{9947D796-227E-46BD-AFE2-CC3A4788EAFD}" destId="{C0B4CAF7-01F7-48FB-A027-C8291D721701}" srcOrd="1" destOrd="0" presId="urn:microsoft.com/office/officeart/2018/2/layout/IconVerticalSolidList"/>
    <dgm:cxn modelId="{246D323E-67A4-44CC-8CEE-B4533A5651CA}" type="presParOf" srcId="{9947D796-227E-46BD-AFE2-CC3A4788EAFD}" destId="{610A6DA4-676E-4779-AF07-5B9791F7AB9E}" srcOrd="2" destOrd="0" presId="urn:microsoft.com/office/officeart/2018/2/layout/IconVerticalSolidList"/>
    <dgm:cxn modelId="{013D1910-21CB-40B1-9B1D-F10825F20BDB}" type="presParOf" srcId="{9947D796-227E-46BD-AFE2-CC3A4788EAFD}" destId="{7A087C23-6D19-4F31-83BE-B0C2727D0C41}"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F1112C-ABA9-4B5B-B054-75C98EE3BC8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F7E0670-5B95-474A-A7C9-15260892A63D}">
      <dgm:prSet/>
      <dgm:spPr/>
      <dgm:t>
        <a:bodyPr/>
        <a:lstStyle/>
        <a:p>
          <a:r>
            <a:rPr lang="en-US"/>
            <a:t>Rule 16: Operation of Motor Vehicles On Campus</a:t>
          </a:r>
        </a:p>
      </dgm:t>
    </dgm:pt>
    <dgm:pt modelId="{0C369761-2B06-49FA-A014-A076BCBB45E5}" type="parTrans" cxnId="{68279C13-C63F-4566-BB06-F5F639229BE1}">
      <dgm:prSet/>
      <dgm:spPr/>
      <dgm:t>
        <a:bodyPr/>
        <a:lstStyle/>
        <a:p>
          <a:endParaRPr lang="en-US"/>
        </a:p>
      </dgm:t>
    </dgm:pt>
    <dgm:pt modelId="{16434C82-DC38-46B1-A107-6A13EBB70652}" type="sibTrans" cxnId="{68279C13-C63F-4566-BB06-F5F639229BE1}">
      <dgm:prSet/>
      <dgm:spPr/>
      <dgm:t>
        <a:bodyPr/>
        <a:lstStyle/>
        <a:p>
          <a:endParaRPr lang="en-US"/>
        </a:p>
      </dgm:t>
    </dgm:pt>
    <dgm:pt modelId="{001F27F5-1E8D-4AB4-85B2-DACC906F4982}">
      <dgm:prSet/>
      <dgm:spPr/>
      <dgm:t>
        <a:bodyPr/>
        <a:lstStyle/>
        <a:p>
          <a:r>
            <a:rPr lang="en-US"/>
            <a:t>Rule 17: Compliance with Rules and Regulations </a:t>
          </a:r>
        </a:p>
      </dgm:t>
    </dgm:pt>
    <dgm:pt modelId="{0C93084A-0A99-4E61-AA1C-65A934AFA489}" type="parTrans" cxnId="{1A71391F-D70E-43DA-B26F-00F17DA94F20}">
      <dgm:prSet/>
      <dgm:spPr/>
      <dgm:t>
        <a:bodyPr/>
        <a:lstStyle/>
        <a:p>
          <a:endParaRPr lang="en-US"/>
        </a:p>
      </dgm:t>
    </dgm:pt>
    <dgm:pt modelId="{D8501813-306C-466B-A3D4-840689DEE500}" type="sibTrans" cxnId="{1A71391F-D70E-43DA-B26F-00F17DA94F20}">
      <dgm:prSet/>
      <dgm:spPr/>
      <dgm:t>
        <a:bodyPr/>
        <a:lstStyle/>
        <a:p>
          <a:endParaRPr lang="en-US"/>
        </a:p>
      </dgm:t>
    </dgm:pt>
    <dgm:pt modelId="{894F5C64-6E3B-462B-A2B1-3EA06B3BCB60}">
      <dgm:prSet/>
      <dgm:spPr/>
      <dgm:t>
        <a:bodyPr/>
        <a:lstStyle/>
        <a:p>
          <a:r>
            <a:rPr lang="en-US"/>
            <a:t>Rule 18: Falsified Addresses and Enrolling Out of Zone</a:t>
          </a:r>
        </a:p>
      </dgm:t>
    </dgm:pt>
    <dgm:pt modelId="{FB31449C-9349-4AAB-A632-2E506984F199}" type="parTrans" cxnId="{0907EA9F-A473-47DB-A7E5-22DF36FBBB56}">
      <dgm:prSet/>
      <dgm:spPr/>
      <dgm:t>
        <a:bodyPr/>
        <a:lstStyle/>
        <a:p>
          <a:endParaRPr lang="en-US"/>
        </a:p>
      </dgm:t>
    </dgm:pt>
    <dgm:pt modelId="{313DCC85-7D08-4862-9357-166633F32934}" type="sibTrans" cxnId="{0907EA9F-A473-47DB-A7E5-22DF36FBBB56}">
      <dgm:prSet/>
      <dgm:spPr/>
      <dgm:t>
        <a:bodyPr/>
        <a:lstStyle/>
        <a:p>
          <a:endParaRPr lang="en-US"/>
        </a:p>
      </dgm:t>
    </dgm:pt>
    <dgm:pt modelId="{83761685-EAF4-49EE-B0BE-9BB2984EF056}" type="pres">
      <dgm:prSet presAssocID="{EDF1112C-ABA9-4B5B-B054-75C98EE3BC8E}" presName="root" presStyleCnt="0">
        <dgm:presLayoutVars>
          <dgm:dir/>
          <dgm:resizeHandles val="exact"/>
        </dgm:presLayoutVars>
      </dgm:prSet>
      <dgm:spPr/>
    </dgm:pt>
    <dgm:pt modelId="{8DB152BD-4218-4409-9B92-D49761C57737}" type="pres">
      <dgm:prSet presAssocID="{AF7E0670-5B95-474A-A7C9-15260892A63D}" presName="compNode" presStyleCnt="0"/>
      <dgm:spPr/>
    </dgm:pt>
    <dgm:pt modelId="{FC031BF7-42DB-4E75-AF83-F55CD7A16348}" type="pres">
      <dgm:prSet presAssocID="{AF7E0670-5B95-474A-A7C9-15260892A63D}" presName="bgRect" presStyleLbl="bgShp" presStyleIdx="0" presStyleCnt="3"/>
      <dgm:spPr/>
    </dgm:pt>
    <dgm:pt modelId="{ED2D69ED-EC10-40F7-8426-0A221C6A19D0}" type="pres">
      <dgm:prSet presAssocID="{AF7E0670-5B95-474A-A7C9-15260892A63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r"/>
        </a:ext>
      </dgm:extLst>
    </dgm:pt>
    <dgm:pt modelId="{72C7E1A5-D831-4746-9BC4-4E019908A4DF}" type="pres">
      <dgm:prSet presAssocID="{AF7E0670-5B95-474A-A7C9-15260892A63D}" presName="spaceRect" presStyleCnt="0"/>
      <dgm:spPr/>
    </dgm:pt>
    <dgm:pt modelId="{FD96C825-F3D7-4DCD-9EA7-6A3905CB4F7C}" type="pres">
      <dgm:prSet presAssocID="{AF7E0670-5B95-474A-A7C9-15260892A63D}" presName="parTx" presStyleLbl="revTx" presStyleIdx="0" presStyleCnt="3">
        <dgm:presLayoutVars>
          <dgm:chMax val="0"/>
          <dgm:chPref val="0"/>
        </dgm:presLayoutVars>
      </dgm:prSet>
      <dgm:spPr/>
    </dgm:pt>
    <dgm:pt modelId="{39DC4F78-8188-4F5A-82D6-73EE58C26F47}" type="pres">
      <dgm:prSet presAssocID="{16434C82-DC38-46B1-A107-6A13EBB70652}" presName="sibTrans" presStyleCnt="0"/>
      <dgm:spPr/>
    </dgm:pt>
    <dgm:pt modelId="{8724FBDC-74E7-4208-8FD3-E9A5567D02C6}" type="pres">
      <dgm:prSet presAssocID="{001F27F5-1E8D-4AB4-85B2-DACC906F4982}" presName="compNode" presStyleCnt="0"/>
      <dgm:spPr/>
    </dgm:pt>
    <dgm:pt modelId="{0196FDCA-8CC3-43B6-A3E3-EF73DD92F884}" type="pres">
      <dgm:prSet presAssocID="{001F27F5-1E8D-4AB4-85B2-DACC906F4982}" presName="bgRect" presStyleLbl="bgShp" presStyleIdx="1" presStyleCnt="3"/>
      <dgm:spPr/>
    </dgm:pt>
    <dgm:pt modelId="{5C8996E5-4CB7-4F31-B1D5-604D3D201959}" type="pres">
      <dgm:prSet presAssocID="{001F27F5-1E8D-4AB4-85B2-DACC906F498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9F1DC502-5355-4E7D-85BC-5D99ACE9CD3F}" type="pres">
      <dgm:prSet presAssocID="{001F27F5-1E8D-4AB4-85B2-DACC906F4982}" presName="spaceRect" presStyleCnt="0"/>
      <dgm:spPr/>
    </dgm:pt>
    <dgm:pt modelId="{A2104436-2CFA-4F28-B6EB-DF9C2D8B8425}" type="pres">
      <dgm:prSet presAssocID="{001F27F5-1E8D-4AB4-85B2-DACC906F4982}" presName="parTx" presStyleLbl="revTx" presStyleIdx="1" presStyleCnt="3">
        <dgm:presLayoutVars>
          <dgm:chMax val="0"/>
          <dgm:chPref val="0"/>
        </dgm:presLayoutVars>
      </dgm:prSet>
      <dgm:spPr/>
    </dgm:pt>
    <dgm:pt modelId="{162A1FAC-8A50-43AD-8FC6-6F0A3F2FEE34}" type="pres">
      <dgm:prSet presAssocID="{D8501813-306C-466B-A3D4-840689DEE500}" presName="sibTrans" presStyleCnt="0"/>
      <dgm:spPr/>
    </dgm:pt>
    <dgm:pt modelId="{DE0B7F7F-92D4-4E8C-AF66-530326A54C00}" type="pres">
      <dgm:prSet presAssocID="{894F5C64-6E3B-462B-A2B1-3EA06B3BCB60}" presName="compNode" presStyleCnt="0"/>
      <dgm:spPr/>
    </dgm:pt>
    <dgm:pt modelId="{77B6B459-8294-4E48-AFF8-1D42CB051615}" type="pres">
      <dgm:prSet presAssocID="{894F5C64-6E3B-462B-A2B1-3EA06B3BCB60}" presName="bgRect" presStyleLbl="bgShp" presStyleIdx="2" presStyleCnt="3"/>
      <dgm:spPr/>
    </dgm:pt>
    <dgm:pt modelId="{14F37700-DEEA-42E3-80A3-023132F76438}" type="pres">
      <dgm:prSet presAssocID="{894F5C64-6E3B-462B-A2B1-3EA06B3BCB6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me"/>
        </a:ext>
      </dgm:extLst>
    </dgm:pt>
    <dgm:pt modelId="{09992834-B9D7-45CA-B0B2-6771E49261D1}" type="pres">
      <dgm:prSet presAssocID="{894F5C64-6E3B-462B-A2B1-3EA06B3BCB60}" presName="spaceRect" presStyleCnt="0"/>
      <dgm:spPr/>
    </dgm:pt>
    <dgm:pt modelId="{A6E024C8-BE5A-4DA6-BFB4-437AD0B5B92B}" type="pres">
      <dgm:prSet presAssocID="{894F5C64-6E3B-462B-A2B1-3EA06B3BCB60}" presName="parTx" presStyleLbl="revTx" presStyleIdx="2" presStyleCnt="3">
        <dgm:presLayoutVars>
          <dgm:chMax val="0"/>
          <dgm:chPref val="0"/>
        </dgm:presLayoutVars>
      </dgm:prSet>
      <dgm:spPr/>
    </dgm:pt>
  </dgm:ptLst>
  <dgm:cxnLst>
    <dgm:cxn modelId="{68279C13-C63F-4566-BB06-F5F639229BE1}" srcId="{EDF1112C-ABA9-4B5B-B054-75C98EE3BC8E}" destId="{AF7E0670-5B95-474A-A7C9-15260892A63D}" srcOrd="0" destOrd="0" parTransId="{0C369761-2B06-49FA-A014-A076BCBB45E5}" sibTransId="{16434C82-DC38-46B1-A107-6A13EBB70652}"/>
    <dgm:cxn modelId="{1A71391F-D70E-43DA-B26F-00F17DA94F20}" srcId="{EDF1112C-ABA9-4B5B-B054-75C98EE3BC8E}" destId="{001F27F5-1E8D-4AB4-85B2-DACC906F4982}" srcOrd="1" destOrd="0" parTransId="{0C93084A-0A99-4E61-AA1C-65A934AFA489}" sibTransId="{D8501813-306C-466B-A3D4-840689DEE500}"/>
    <dgm:cxn modelId="{ED8B8C30-14E0-4E74-8EA5-716C50949999}" type="presOf" srcId="{894F5C64-6E3B-462B-A2B1-3EA06B3BCB60}" destId="{A6E024C8-BE5A-4DA6-BFB4-437AD0B5B92B}" srcOrd="0" destOrd="0" presId="urn:microsoft.com/office/officeart/2018/2/layout/IconVerticalSolidList"/>
    <dgm:cxn modelId="{FC18EF92-BE98-4125-8553-CADAB477E4B7}" type="presOf" srcId="{001F27F5-1E8D-4AB4-85B2-DACC906F4982}" destId="{A2104436-2CFA-4F28-B6EB-DF9C2D8B8425}" srcOrd="0" destOrd="0" presId="urn:microsoft.com/office/officeart/2018/2/layout/IconVerticalSolidList"/>
    <dgm:cxn modelId="{0907EA9F-A473-47DB-A7E5-22DF36FBBB56}" srcId="{EDF1112C-ABA9-4B5B-B054-75C98EE3BC8E}" destId="{894F5C64-6E3B-462B-A2B1-3EA06B3BCB60}" srcOrd="2" destOrd="0" parTransId="{FB31449C-9349-4AAB-A632-2E506984F199}" sibTransId="{313DCC85-7D08-4862-9357-166633F32934}"/>
    <dgm:cxn modelId="{52DE75A6-00E9-4ED6-B419-6AE2B21CD544}" type="presOf" srcId="{AF7E0670-5B95-474A-A7C9-15260892A63D}" destId="{FD96C825-F3D7-4DCD-9EA7-6A3905CB4F7C}" srcOrd="0" destOrd="0" presId="urn:microsoft.com/office/officeart/2018/2/layout/IconVerticalSolidList"/>
    <dgm:cxn modelId="{CFC8BEE0-E248-47BD-BABB-ABBCA86900E4}" type="presOf" srcId="{EDF1112C-ABA9-4B5B-B054-75C98EE3BC8E}" destId="{83761685-EAF4-49EE-B0BE-9BB2984EF056}" srcOrd="0" destOrd="0" presId="urn:microsoft.com/office/officeart/2018/2/layout/IconVerticalSolidList"/>
    <dgm:cxn modelId="{7AF38832-64C6-4949-9733-8762D9C47CE4}" type="presParOf" srcId="{83761685-EAF4-49EE-B0BE-9BB2984EF056}" destId="{8DB152BD-4218-4409-9B92-D49761C57737}" srcOrd="0" destOrd="0" presId="urn:microsoft.com/office/officeart/2018/2/layout/IconVerticalSolidList"/>
    <dgm:cxn modelId="{D19B9A1B-F3EB-4736-B146-6FD9AF6C8388}" type="presParOf" srcId="{8DB152BD-4218-4409-9B92-D49761C57737}" destId="{FC031BF7-42DB-4E75-AF83-F55CD7A16348}" srcOrd="0" destOrd="0" presId="urn:microsoft.com/office/officeart/2018/2/layout/IconVerticalSolidList"/>
    <dgm:cxn modelId="{C10B630F-4887-49AF-92F9-ABA52759891F}" type="presParOf" srcId="{8DB152BD-4218-4409-9B92-D49761C57737}" destId="{ED2D69ED-EC10-40F7-8426-0A221C6A19D0}" srcOrd="1" destOrd="0" presId="urn:microsoft.com/office/officeart/2018/2/layout/IconVerticalSolidList"/>
    <dgm:cxn modelId="{D7E223D6-FFE6-4246-A278-5FD90B444F2B}" type="presParOf" srcId="{8DB152BD-4218-4409-9B92-D49761C57737}" destId="{72C7E1A5-D831-4746-9BC4-4E019908A4DF}" srcOrd="2" destOrd="0" presId="urn:microsoft.com/office/officeart/2018/2/layout/IconVerticalSolidList"/>
    <dgm:cxn modelId="{6B2D559F-3428-4CA2-84BD-54E11212C2D8}" type="presParOf" srcId="{8DB152BD-4218-4409-9B92-D49761C57737}" destId="{FD96C825-F3D7-4DCD-9EA7-6A3905CB4F7C}" srcOrd="3" destOrd="0" presId="urn:microsoft.com/office/officeart/2018/2/layout/IconVerticalSolidList"/>
    <dgm:cxn modelId="{CE711975-AC56-4BCA-8ECD-79FEE1399401}" type="presParOf" srcId="{83761685-EAF4-49EE-B0BE-9BB2984EF056}" destId="{39DC4F78-8188-4F5A-82D6-73EE58C26F47}" srcOrd="1" destOrd="0" presId="urn:microsoft.com/office/officeart/2018/2/layout/IconVerticalSolidList"/>
    <dgm:cxn modelId="{829F4E17-7B1B-40D3-ADB7-C4C8335A487E}" type="presParOf" srcId="{83761685-EAF4-49EE-B0BE-9BB2984EF056}" destId="{8724FBDC-74E7-4208-8FD3-E9A5567D02C6}" srcOrd="2" destOrd="0" presId="urn:microsoft.com/office/officeart/2018/2/layout/IconVerticalSolidList"/>
    <dgm:cxn modelId="{3EAF4FA8-EFCB-4802-87D5-57C25E1FC4A8}" type="presParOf" srcId="{8724FBDC-74E7-4208-8FD3-E9A5567D02C6}" destId="{0196FDCA-8CC3-43B6-A3E3-EF73DD92F884}" srcOrd="0" destOrd="0" presId="urn:microsoft.com/office/officeart/2018/2/layout/IconVerticalSolidList"/>
    <dgm:cxn modelId="{68B79FE1-C86A-4D8E-9B41-813946A66A64}" type="presParOf" srcId="{8724FBDC-74E7-4208-8FD3-E9A5567D02C6}" destId="{5C8996E5-4CB7-4F31-B1D5-604D3D201959}" srcOrd="1" destOrd="0" presId="urn:microsoft.com/office/officeart/2018/2/layout/IconVerticalSolidList"/>
    <dgm:cxn modelId="{F0585C38-BFDC-4DAC-AC59-C9637251B0F4}" type="presParOf" srcId="{8724FBDC-74E7-4208-8FD3-E9A5567D02C6}" destId="{9F1DC502-5355-4E7D-85BC-5D99ACE9CD3F}" srcOrd="2" destOrd="0" presId="urn:microsoft.com/office/officeart/2018/2/layout/IconVerticalSolidList"/>
    <dgm:cxn modelId="{DE49B95E-9F6E-45C3-B2AF-680BB9DADF4F}" type="presParOf" srcId="{8724FBDC-74E7-4208-8FD3-E9A5567D02C6}" destId="{A2104436-2CFA-4F28-B6EB-DF9C2D8B8425}" srcOrd="3" destOrd="0" presId="urn:microsoft.com/office/officeart/2018/2/layout/IconVerticalSolidList"/>
    <dgm:cxn modelId="{3AAFA7A5-4F5F-4DDE-84E3-583E0FBC4F77}" type="presParOf" srcId="{83761685-EAF4-49EE-B0BE-9BB2984EF056}" destId="{162A1FAC-8A50-43AD-8FC6-6F0A3F2FEE34}" srcOrd="3" destOrd="0" presId="urn:microsoft.com/office/officeart/2018/2/layout/IconVerticalSolidList"/>
    <dgm:cxn modelId="{D3D046FC-7DAA-43F9-9396-0A82A5958006}" type="presParOf" srcId="{83761685-EAF4-49EE-B0BE-9BB2984EF056}" destId="{DE0B7F7F-92D4-4E8C-AF66-530326A54C00}" srcOrd="4" destOrd="0" presId="urn:microsoft.com/office/officeart/2018/2/layout/IconVerticalSolidList"/>
    <dgm:cxn modelId="{F19D6074-6227-4F9C-A629-08516BD67463}" type="presParOf" srcId="{DE0B7F7F-92D4-4E8C-AF66-530326A54C00}" destId="{77B6B459-8294-4E48-AFF8-1D42CB051615}" srcOrd="0" destOrd="0" presId="urn:microsoft.com/office/officeart/2018/2/layout/IconVerticalSolidList"/>
    <dgm:cxn modelId="{8ADBFBE3-5351-4B0C-8727-952A1EA4DC1A}" type="presParOf" srcId="{DE0B7F7F-92D4-4E8C-AF66-530326A54C00}" destId="{14F37700-DEEA-42E3-80A3-023132F76438}" srcOrd="1" destOrd="0" presId="urn:microsoft.com/office/officeart/2018/2/layout/IconVerticalSolidList"/>
    <dgm:cxn modelId="{88BDDAA9-D868-4EBD-A193-E0DC8C301881}" type="presParOf" srcId="{DE0B7F7F-92D4-4E8C-AF66-530326A54C00}" destId="{09992834-B9D7-45CA-B0B2-6771E49261D1}" srcOrd="2" destOrd="0" presId="urn:microsoft.com/office/officeart/2018/2/layout/IconVerticalSolidList"/>
    <dgm:cxn modelId="{4357441D-5DBC-4CA9-AA3A-28DAD822A23C}" type="presParOf" srcId="{DE0B7F7F-92D4-4E8C-AF66-530326A54C00}" destId="{A6E024C8-BE5A-4DA6-BFB4-437AD0B5B92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92944D9-CD8E-439C-8494-3815D62F736F}"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F8235C3-34D8-4EB5-98CD-1A814C822C34}">
      <dgm:prSet/>
      <dgm:spPr/>
      <dgm:t>
        <a:bodyPr/>
        <a:lstStyle/>
        <a:p>
          <a:r>
            <a:rPr lang="en-US"/>
            <a:t>The driver is in charge of the bus and all pupils on the bus.</a:t>
          </a:r>
        </a:p>
      </dgm:t>
    </dgm:pt>
    <dgm:pt modelId="{0575954B-CA6C-4C88-8F8B-AFDD7227ADB5}" type="parTrans" cxnId="{7121C511-D7A8-4D18-A904-BADB41957427}">
      <dgm:prSet/>
      <dgm:spPr/>
      <dgm:t>
        <a:bodyPr/>
        <a:lstStyle/>
        <a:p>
          <a:endParaRPr lang="en-US"/>
        </a:p>
      </dgm:t>
    </dgm:pt>
    <dgm:pt modelId="{C5AB3714-91EC-4DB6-B49A-A16F240728D9}" type="sibTrans" cxnId="{7121C511-D7A8-4D18-A904-BADB41957427}">
      <dgm:prSet/>
      <dgm:spPr/>
      <dgm:t>
        <a:bodyPr/>
        <a:lstStyle/>
        <a:p>
          <a:endParaRPr lang="en-US"/>
        </a:p>
      </dgm:t>
    </dgm:pt>
    <dgm:pt modelId="{D8A1E98E-D5C3-4EF3-9027-42C9620570B2}">
      <dgm:prSet/>
      <dgm:spPr/>
      <dgm:t>
        <a:bodyPr/>
        <a:lstStyle/>
        <a:p>
          <a:r>
            <a:rPr lang="en-US"/>
            <a:t>Behave on the bus as students are expected to behave in the classroom. Insolence, disobedience, vulgarity, foul language, fighting, pushing, and similar offensive acts will not be tolerated.</a:t>
          </a:r>
        </a:p>
      </dgm:t>
    </dgm:pt>
    <dgm:pt modelId="{EC0DCA0F-187B-42E9-9D17-B55FA5A76D4B}" type="parTrans" cxnId="{44DB7C56-3DA1-4BDF-8CC2-B74650613AFC}">
      <dgm:prSet/>
      <dgm:spPr/>
      <dgm:t>
        <a:bodyPr/>
        <a:lstStyle/>
        <a:p>
          <a:endParaRPr lang="en-US"/>
        </a:p>
      </dgm:t>
    </dgm:pt>
    <dgm:pt modelId="{89D03CB7-7CAF-42D1-B847-7CE54A007CCD}" type="sibTrans" cxnId="{44DB7C56-3DA1-4BDF-8CC2-B74650613AFC}">
      <dgm:prSet/>
      <dgm:spPr/>
      <dgm:t>
        <a:bodyPr/>
        <a:lstStyle/>
        <a:p>
          <a:endParaRPr lang="en-US"/>
        </a:p>
      </dgm:t>
    </dgm:pt>
    <dgm:pt modelId="{6DCB7450-0603-451D-9264-90507D30C70E}" type="pres">
      <dgm:prSet presAssocID="{792944D9-CD8E-439C-8494-3815D62F736F}" presName="root" presStyleCnt="0">
        <dgm:presLayoutVars>
          <dgm:dir/>
          <dgm:resizeHandles val="exact"/>
        </dgm:presLayoutVars>
      </dgm:prSet>
      <dgm:spPr/>
    </dgm:pt>
    <dgm:pt modelId="{95A18C53-8E3A-43FB-8AC2-FA60094D4076}" type="pres">
      <dgm:prSet presAssocID="{7F8235C3-34D8-4EB5-98CD-1A814C822C34}" presName="compNode" presStyleCnt="0"/>
      <dgm:spPr/>
    </dgm:pt>
    <dgm:pt modelId="{CE2DB68C-CF5E-4689-85DB-557678F67CCC}" type="pres">
      <dgm:prSet presAssocID="{7F8235C3-34D8-4EB5-98CD-1A814C822C3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
        </a:ext>
      </dgm:extLst>
    </dgm:pt>
    <dgm:pt modelId="{DFD7051B-765D-4D7E-8321-2B9B5A6288BA}" type="pres">
      <dgm:prSet presAssocID="{7F8235C3-34D8-4EB5-98CD-1A814C822C34}" presName="spaceRect" presStyleCnt="0"/>
      <dgm:spPr/>
    </dgm:pt>
    <dgm:pt modelId="{5C4C8FCE-08C0-4B67-B7B7-06739706BE12}" type="pres">
      <dgm:prSet presAssocID="{7F8235C3-34D8-4EB5-98CD-1A814C822C34}" presName="textRect" presStyleLbl="revTx" presStyleIdx="0" presStyleCnt="2">
        <dgm:presLayoutVars>
          <dgm:chMax val="1"/>
          <dgm:chPref val="1"/>
        </dgm:presLayoutVars>
      </dgm:prSet>
      <dgm:spPr/>
    </dgm:pt>
    <dgm:pt modelId="{7DFBCF46-0048-4C88-AC20-18BCB663A8E5}" type="pres">
      <dgm:prSet presAssocID="{C5AB3714-91EC-4DB6-B49A-A16F240728D9}" presName="sibTrans" presStyleCnt="0"/>
      <dgm:spPr/>
    </dgm:pt>
    <dgm:pt modelId="{8F31CAC6-B4D8-47E5-9814-AD003EB6D7F4}" type="pres">
      <dgm:prSet presAssocID="{D8A1E98E-D5C3-4EF3-9027-42C9620570B2}" presName="compNode" presStyleCnt="0"/>
      <dgm:spPr/>
    </dgm:pt>
    <dgm:pt modelId="{DE672988-F203-47DF-8DA8-307385675977}" type="pres">
      <dgm:prSet presAssocID="{D8A1E98E-D5C3-4EF3-9027-42C9620570B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tom"/>
        </a:ext>
      </dgm:extLst>
    </dgm:pt>
    <dgm:pt modelId="{D5969D42-70E9-494C-87A9-8542F1B73F6D}" type="pres">
      <dgm:prSet presAssocID="{D8A1E98E-D5C3-4EF3-9027-42C9620570B2}" presName="spaceRect" presStyleCnt="0"/>
      <dgm:spPr/>
    </dgm:pt>
    <dgm:pt modelId="{83F04087-219E-4ED7-8C88-83E4F5C43661}" type="pres">
      <dgm:prSet presAssocID="{D8A1E98E-D5C3-4EF3-9027-42C9620570B2}" presName="textRect" presStyleLbl="revTx" presStyleIdx="1" presStyleCnt="2">
        <dgm:presLayoutVars>
          <dgm:chMax val="1"/>
          <dgm:chPref val="1"/>
        </dgm:presLayoutVars>
      </dgm:prSet>
      <dgm:spPr/>
    </dgm:pt>
  </dgm:ptLst>
  <dgm:cxnLst>
    <dgm:cxn modelId="{7121C511-D7A8-4D18-A904-BADB41957427}" srcId="{792944D9-CD8E-439C-8494-3815D62F736F}" destId="{7F8235C3-34D8-4EB5-98CD-1A814C822C34}" srcOrd="0" destOrd="0" parTransId="{0575954B-CA6C-4C88-8F8B-AFDD7227ADB5}" sibTransId="{C5AB3714-91EC-4DB6-B49A-A16F240728D9}"/>
    <dgm:cxn modelId="{F5154412-51C5-4FFE-812F-AAD1E3F27EFA}" type="presOf" srcId="{792944D9-CD8E-439C-8494-3815D62F736F}" destId="{6DCB7450-0603-451D-9264-90507D30C70E}" srcOrd="0" destOrd="0" presId="urn:microsoft.com/office/officeart/2018/2/layout/IconLabelList"/>
    <dgm:cxn modelId="{A41C4D1D-2A9D-4D71-B5EA-EEDBA75DFC69}" type="presOf" srcId="{D8A1E98E-D5C3-4EF3-9027-42C9620570B2}" destId="{83F04087-219E-4ED7-8C88-83E4F5C43661}" srcOrd="0" destOrd="0" presId="urn:microsoft.com/office/officeart/2018/2/layout/IconLabelList"/>
    <dgm:cxn modelId="{44DB7C56-3DA1-4BDF-8CC2-B74650613AFC}" srcId="{792944D9-CD8E-439C-8494-3815D62F736F}" destId="{D8A1E98E-D5C3-4EF3-9027-42C9620570B2}" srcOrd="1" destOrd="0" parTransId="{EC0DCA0F-187B-42E9-9D17-B55FA5A76D4B}" sibTransId="{89D03CB7-7CAF-42D1-B847-7CE54A007CCD}"/>
    <dgm:cxn modelId="{A9F549A1-3FCB-43C5-AE90-4E54E2F45315}" type="presOf" srcId="{7F8235C3-34D8-4EB5-98CD-1A814C822C34}" destId="{5C4C8FCE-08C0-4B67-B7B7-06739706BE12}" srcOrd="0" destOrd="0" presId="urn:microsoft.com/office/officeart/2018/2/layout/IconLabelList"/>
    <dgm:cxn modelId="{DCBB6A55-7432-47AF-9F66-0E9F61EE17AF}" type="presParOf" srcId="{6DCB7450-0603-451D-9264-90507D30C70E}" destId="{95A18C53-8E3A-43FB-8AC2-FA60094D4076}" srcOrd="0" destOrd="0" presId="urn:microsoft.com/office/officeart/2018/2/layout/IconLabelList"/>
    <dgm:cxn modelId="{A9D48540-0FD1-4E5A-9DB3-B7AD76AF64C4}" type="presParOf" srcId="{95A18C53-8E3A-43FB-8AC2-FA60094D4076}" destId="{CE2DB68C-CF5E-4689-85DB-557678F67CCC}" srcOrd="0" destOrd="0" presId="urn:microsoft.com/office/officeart/2018/2/layout/IconLabelList"/>
    <dgm:cxn modelId="{C3147BD5-AE2B-43D8-A8C6-04A75C7B46A6}" type="presParOf" srcId="{95A18C53-8E3A-43FB-8AC2-FA60094D4076}" destId="{DFD7051B-765D-4D7E-8321-2B9B5A6288BA}" srcOrd="1" destOrd="0" presId="urn:microsoft.com/office/officeart/2018/2/layout/IconLabelList"/>
    <dgm:cxn modelId="{AD9604CE-7BEF-483F-A71E-B13F7F0272CC}" type="presParOf" srcId="{95A18C53-8E3A-43FB-8AC2-FA60094D4076}" destId="{5C4C8FCE-08C0-4B67-B7B7-06739706BE12}" srcOrd="2" destOrd="0" presId="urn:microsoft.com/office/officeart/2018/2/layout/IconLabelList"/>
    <dgm:cxn modelId="{D4114BE5-BD41-4AD3-8DCD-2CF474F8F1F5}" type="presParOf" srcId="{6DCB7450-0603-451D-9264-90507D30C70E}" destId="{7DFBCF46-0048-4C88-AC20-18BCB663A8E5}" srcOrd="1" destOrd="0" presId="urn:microsoft.com/office/officeart/2018/2/layout/IconLabelList"/>
    <dgm:cxn modelId="{AC2F50E5-7560-461B-9072-5D1989D7CF16}" type="presParOf" srcId="{6DCB7450-0603-451D-9264-90507D30C70E}" destId="{8F31CAC6-B4D8-47E5-9814-AD003EB6D7F4}" srcOrd="2" destOrd="0" presId="urn:microsoft.com/office/officeart/2018/2/layout/IconLabelList"/>
    <dgm:cxn modelId="{4081371A-1B71-41C1-970D-52B54177AD48}" type="presParOf" srcId="{8F31CAC6-B4D8-47E5-9814-AD003EB6D7F4}" destId="{DE672988-F203-47DF-8DA8-307385675977}" srcOrd="0" destOrd="0" presId="urn:microsoft.com/office/officeart/2018/2/layout/IconLabelList"/>
    <dgm:cxn modelId="{967BF881-ABFE-4475-A27F-064CC1B4EFB8}" type="presParOf" srcId="{8F31CAC6-B4D8-47E5-9814-AD003EB6D7F4}" destId="{D5969D42-70E9-494C-87A9-8542F1B73F6D}" srcOrd="1" destOrd="0" presId="urn:microsoft.com/office/officeart/2018/2/layout/IconLabelList"/>
    <dgm:cxn modelId="{37647F3D-3C6A-4C0C-8C37-3D5BD5B5D260}" type="presParOf" srcId="{8F31CAC6-B4D8-47E5-9814-AD003EB6D7F4}" destId="{83F04087-219E-4ED7-8C88-83E4F5C43661}"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FAF211-E25D-48F1-8683-945078517E4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37ADC5D-E076-4FE9-8F85-B24FCB95BFC2}">
      <dgm:prSet/>
      <dgm:spPr/>
      <dgm:t>
        <a:bodyPr/>
        <a:lstStyle/>
        <a:p>
          <a:r>
            <a:rPr lang="en-US"/>
            <a:t>Tribunal is a Disciplinary Hearing. The Tribunal may determine that it is appropriate, based on the particular facts and circumstances surrounding the violation of the Rule(s) involved.</a:t>
          </a:r>
        </a:p>
      </dgm:t>
    </dgm:pt>
    <dgm:pt modelId="{D32ADBC5-6D95-4C89-8B03-69C6F9E8826B}" type="parTrans" cxnId="{AD5BFD59-A76C-478B-AB03-DB3168170443}">
      <dgm:prSet/>
      <dgm:spPr/>
      <dgm:t>
        <a:bodyPr/>
        <a:lstStyle/>
        <a:p>
          <a:endParaRPr lang="en-US"/>
        </a:p>
      </dgm:t>
    </dgm:pt>
    <dgm:pt modelId="{C48B2FA0-E26E-41C4-B007-EDBBF0FE1759}" type="sibTrans" cxnId="{AD5BFD59-A76C-478B-AB03-DB3168170443}">
      <dgm:prSet/>
      <dgm:spPr/>
      <dgm:t>
        <a:bodyPr/>
        <a:lstStyle/>
        <a:p>
          <a:endParaRPr lang="en-US"/>
        </a:p>
      </dgm:t>
    </dgm:pt>
    <dgm:pt modelId="{B7FF88C4-2A09-438A-9978-EFE73DF33203}">
      <dgm:prSet/>
      <dgm:spPr/>
      <dgm:t>
        <a:bodyPr/>
        <a:lstStyle/>
        <a:p>
          <a:r>
            <a:rPr lang="en-US"/>
            <a:t>Rule # 4(A) &amp; 4(B) Physical Assault on an Employee of the School System; Verbal Assault and Disruptive Conduct Physical Violence Against Teachers, School Bus Driver, or Other School Official or Employee.</a:t>
          </a:r>
        </a:p>
      </dgm:t>
    </dgm:pt>
    <dgm:pt modelId="{FA3D3066-660F-4AB8-8A4E-4B892F55820E}" type="parTrans" cxnId="{2E3AFA98-92EC-4167-A65B-03DAD0A2BC30}">
      <dgm:prSet/>
      <dgm:spPr/>
      <dgm:t>
        <a:bodyPr/>
        <a:lstStyle/>
        <a:p>
          <a:endParaRPr lang="en-US"/>
        </a:p>
      </dgm:t>
    </dgm:pt>
    <dgm:pt modelId="{70DCE373-7845-4C04-9DDC-D40B39B1FC36}" type="sibTrans" cxnId="{2E3AFA98-92EC-4167-A65B-03DAD0A2BC30}">
      <dgm:prSet/>
      <dgm:spPr/>
      <dgm:t>
        <a:bodyPr/>
        <a:lstStyle/>
        <a:p>
          <a:endParaRPr lang="en-US"/>
        </a:p>
      </dgm:t>
    </dgm:pt>
    <dgm:pt modelId="{F7A64A80-24EF-494B-95F2-FAD07C93E9C8}">
      <dgm:prSet/>
      <dgm:spPr/>
      <dgm:t>
        <a:bodyPr/>
        <a:lstStyle/>
        <a:p>
          <a:r>
            <a:rPr lang="en-US" dirty="0"/>
            <a:t>Rule #5(B) [State 29] Bullying: No Bullying, It’s the Law (3 Incidences)</a:t>
          </a:r>
        </a:p>
      </dgm:t>
    </dgm:pt>
    <dgm:pt modelId="{A410A179-1DC1-4117-A64B-AC9F304B0B7F}" type="parTrans" cxnId="{2A7C7170-F8A9-4202-9C77-1004BB2744E0}">
      <dgm:prSet/>
      <dgm:spPr/>
      <dgm:t>
        <a:bodyPr/>
        <a:lstStyle/>
        <a:p>
          <a:endParaRPr lang="en-US"/>
        </a:p>
      </dgm:t>
    </dgm:pt>
    <dgm:pt modelId="{3128DF4D-C468-4AD2-82E6-29AE0F9AC7D6}" type="sibTrans" cxnId="{2A7C7170-F8A9-4202-9C77-1004BB2744E0}">
      <dgm:prSet/>
      <dgm:spPr/>
      <dgm:t>
        <a:bodyPr/>
        <a:lstStyle/>
        <a:p>
          <a:endParaRPr lang="en-US"/>
        </a:p>
      </dgm:t>
    </dgm:pt>
    <dgm:pt modelId="{5599B1A9-1C2B-45F3-81E5-BFD158EB19B8}">
      <dgm:prSet/>
      <dgm:spPr/>
      <dgm:t>
        <a:bodyPr/>
        <a:lstStyle/>
        <a:p>
          <a:r>
            <a:rPr lang="en-US" dirty="0"/>
            <a:t>Rule # 6 Weapons and Dangerous Instruments</a:t>
          </a:r>
        </a:p>
      </dgm:t>
    </dgm:pt>
    <dgm:pt modelId="{8D42AB58-4DFC-424C-A180-B797140873A1}" type="parTrans" cxnId="{1223EC56-B2E2-41D3-868F-58399308D62C}">
      <dgm:prSet/>
      <dgm:spPr/>
      <dgm:t>
        <a:bodyPr/>
        <a:lstStyle/>
        <a:p>
          <a:endParaRPr lang="en-US"/>
        </a:p>
      </dgm:t>
    </dgm:pt>
    <dgm:pt modelId="{3C150F49-B8A7-453A-A62C-5C75B1E26804}" type="sibTrans" cxnId="{1223EC56-B2E2-41D3-868F-58399308D62C}">
      <dgm:prSet/>
      <dgm:spPr/>
      <dgm:t>
        <a:bodyPr/>
        <a:lstStyle/>
        <a:p>
          <a:endParaRPr lang="en-US"/>
        </a:p>
      </dgm:t>
    </dgm:pt>
    <dgm:pt modelId="{CADB4F86-9614-418E-BD07-5F31CC10EE0E}">
      <dgm:prSet/>
      <dgm:spPr/>
      <dgm:t>
        <a:bodyPr/>
        <a:lstStyle/>
        <a:p>
          <a:r>
            <a:rPr lang="en-US"/>
            <a:t>Rule # 7(B) Narcotics, Drugs and Controlled Substances</a:t>
          </a:r>
        </a:p>
      </dgm:t>
    </dgm:pt>
    <dgm:pt modelId="{B53A1F2F-8393-4B1D-A7D8-AFEE2583B58F}" type="parTrans" cxnId="{AFFFD2FD-D398-461B-9D44-70ABF43EC582}">
      <dgm:prSet/>
      <dgm:spPr/>
      <dgm:t>
        <a:bodyPr/>
        <a:lstStyle/>
        <a:p>
          <a:endParaRPr lang="en-US"/>
        </a:p>
      </dgm:t>
    </dgm:pt>
    <dgm:pt modelId="{1AD4397D-452D-4EF5-927C-B2F1DB94D1B1}" type="sibTrans" cxnId="{AFFFD2FD-D398-461B-9D44-70ABF43EC582}">
      <dgm:prSet/>
      <dgm:spPr/>
      <dgm:t>
        <a:bodyPr/>
        <a:lstStyle/>
        <a:p>
          <a:endParaRPr lang="en-US"/>
        </a:p>
      </dgm:t>
    </dgm:pt>
    <dgm:pt modelId="{36865C16-8D1A-4CC8-95B4-0D5AE17066AC}" type="pres">
      <dgm:prSet presAssocID="{90FAF211-E25D-48F1-8683-945078517E48}" presName="vert0" presStyleCnt="0">
        <dgm:presLayoutVars>
          <dgm:dir/>
          <dgm:animOne val="branch"/>
          <dgm:animLvl val="lvl"/>
        </dgm:presLayoutVars>
      </dgm:prSet>
      <dgm:spPr/>
    </dgm:pt>
    <dgm:pt modelId="{6A4550A5-900B-44CA-9C99-D78021D13317}" type="pres">
      <dgm:prSet presAssocID="{537ADC5D-E076-4FE9-8F85-B24FCB95BFC2}" presName="thickLine" presStyleLbl="alignNode1" presStyleIdx="0" presStyleCnt="1"/>
      <dgm:spPr/>
    </dgm:pt>
    <dgm:pt modelId="{41670AA4-2138-4A6C-9F6B-96DEB71DDA01}" type="pres">
      <dgm:prSet presAssocID="{537ADC5D-E076-4FE9-8F85-B24FCB95BFC2}" presName="horz1" presStyleCnt="0"/>
      <dgm:spPr/>
    </dgm:pt>
    <dgm:pt modelId="{DCC51F92-8091-435A-8AA8-62334D3FF4FE}" type="pres">
      <dgm:prSet presAssocID="{537ADC5D-E076-4FE9-8F85-B24FCB95BFC2}" presName="tx1" presStyleLbl="revTx" presStyleIdx="0" presStyleCnt="5"/>
      <dgm:spPr/>
    </dgm:pt>
    <dgm:pt modelId="{02A6B75E-A71D-48D7-A9CD-6A424A08AE01}" type="pres">
      <dgm:prSet presAssocID="{537ADC5D-E076-4FE9-8F85-B24FCB95BFC2}" presName="vert1" presStyleCnt="0"/>
      <dgm:spPr/>
    </dgm:pt>
    <dgm:pt modelId="{6542825F-EEFE-4DFF-80E3-4EDBA4A63D8D}" type="pres">
      <dgm:prSet presAssocID="{B7FF88C4-2A09-438A-9978-EFE73DF33203}" presName="vertSpace2a" presStyleCnt="0"/>
      <dgm:spPr/>
    </dgm:pt>
    <dgm:pt modelId="{5DD708CB-7108-49AD-B863-D83E5FF400A3}" type="pres">
      <dgm:prSet presAssocID="{B7FF88C4-2A09-438A-9978-EFE73DF33203}" presName="horz2" presStyleCnt="0"/>
      <dgm:spPr/>
    </dgm:pt>
    <dgm:pt modelId="{AFA94030-2BDE-4024-9FEE-10202212B599}" type="pres">
      <dgm:prSet presAssocID="{B7FF88C4-2A09-438A-9978-EFE73DF33203}" presName="horzSpace2" presStyleCnt="0"/>
      <dgm:spPr/>
    </dgm:pt>
    <dgm:pt modelId="{210E60A7-EA87-4463-AA2E-203F33247DEA}" type="pres">
      <dgm:prSet presAssocID="{B7FF88C4-2A09-438A-9978-EFE73DF33203}" presName="tx2" presStyleLbl="revTx" presStyleIdx="1" presStyleCnt="5"/>
      <dgm:spPr/>
    </dgm:pt>
    <dgm:pt modelId="{E859FA3A-33E8-4D93-BAFF-D60CBE544B95}" type="pres">
      <dgm:prSet presAssocID="{B7FF88C4-2A09-438A-9978-EFE73DF33203}" presName="vert2" presStyleCnt="0"/>
      <dgm:spPr/>
    </dgm:pt>
    <dgm:pt modelId="{63372D45-88FA-4B0B-8F2E-0FB174DABDA1}" type="pres">
      <dgm:prSet presAssocID="{B7FF88C4-2A09-438A-9978-EFE73DF33203}" presName="thinLine2b" presStyleLbl="callout" presStyleIdx="0" presStyleCnt="4"/>
      <dgm:spPr/>
    </dgm:pt>
    <dgm:pt modelId="{10E53FF3-E3BF-4F47-9ACF-252B318D69D3}" type="pres">
      <dgm:prSet presAssocID="{B7FF88C4-2A09-438A-9978-EFE73DF33203}" presName="vertSpace2b" presStyleCnt="0"/>
      <dgm:spPr/>
    </dgm:pt>
    <dgm:pt modelId="{A66D4E1B-C5C1-4F10-AEA5-3477E591FCD1}" type="pres">
      <dgm:prSet presAssocID="{F7A64A80-24EF-494B-95F2-FAD07C93E9C8}" presName="horz2" presStyleCnt="0"/>
      <dgm:spPr/>
    </dgm:pt>
    <dgm:pt modelId="{72C30D51-363F-4A90-965B-238B6EE3620E}" type="pres">
      <dgm:prSet presAssocID="{F7A64A80-24EF-494B-95F2-FAD07C93E9C8}" presName="horzSpace2" presStyleCnt="0"/>
      <dgm:spPr/>
    </dgm:pt>
    <dgm:pt modelId="{5EDA50E2-CA1B-43C3-8F1A-71997F0A1F9F}" type="pres">
      <dgm:prSet presAssocID="{F7A64A80-24EF-494B-95F2-FAD07C93E9C8}" presName="tx2" presStyleLbl="revTx" presStyleIdx="2" presStyleCnt="5"/>
      <dgm:spPr/>
    </dgm:pt>
    <dgm:pt modelId="{A9AC4876-B04C-40F4-AF3B-685F84E533AF}" type="pres">
      <dgm:prSet presAssocID="{F7A64A80-24EF-494B-95F2-FAD07C93E9C8}" presName="vert2" presStyleCnt="0"/>
      <dgm:spPr/>
    </dgm:pt>
    <dgm:pt modelId="{4E96D1E8-9158-4CFD-A4CA-0C9F2EE26070}" type="pres">
      <dgm:prSet presAssocID="{F7A64A80-24EF-494B-95F2-FAD07C93E9C8}" presName="thinLine2b" presStyleLbl="callout" presStyleIdx="1" presStyleCnt="4"/>
      <dgm:spPr/>
    </dgm:pt>
    <dgm:pt modelId="{04EBEE50-9013-4154-8352-B2D058350937}" type="pres">
      <dgm:prSet presAssocID="{F7A64A80-24EF-494B-95F2-FAD07C93E9C8}" presName="vertSpace2b" presStyleCnt="0"/>
      <dgm:spPr/>
    </dgm:pt>
    <dgm:pt modelId="{05F62AF0-4226-4D8F-A549-A6EC5DC57EDA}" type="pres">
      <dgm:prSet presAssocID="{5599B1A9-1C2B-45F3-81E5-BFD158EB19B8}" presName="horz2" presStyleCnt="0"/>
      <dgm:spPr/>
    </dgm:pt>
    <dgm:pt modelId="{CAEC9543-EDD4-4BE1-9337-FA788CFADD60}" type="pres">
      <dgm:prSet presAssocID="{5599B1A9-1C2B-45F3-81E5-BFD158EB19B8}" presName="horzSpace2" presStyleCnt="0"/>
      <dgm:spPr/>
    </dgm:pt>
    <dgm:pt modelId="{678FD8BB-6F6C-40C8-B8B5-F7F3C2665735}" type="pres">
      <dgm:prSet presAssocID="{5599B1A9-1C2B-45F3-81E5-BFD158EB19B8}" presName="tx2" presStyleLbl="revTx" presStyleIdx="3" presStyleCnt="5"/>
      <dgm:spPr/>
    </dgm:pt>
    <dgm:pt modelId="{44E7F6B2-D13D-4930-B48A-DF3479776C81}" type="pres">
      <dgm:prSet presAssocID="{5599B1A9-1C2B-45F3-81E5-BFD158EB19B8}" presName="vert2" presStyleCnt="0"/>
      <dgm:spPr/>
    </dgm:pt>
    <dgm:pt modelId="{6E122418-C1D5-4151-A7A6-6EF925B51C8F}" type="pres">
      <dgm:prSet presAssocID="{5599B1A9-1C2B-45F3-81E5-BFD158EB19B8}" presName="thinLine2b" presStyleLbl="callout" presStyleIdx="2" presStyleCnt="4"/>
      <dgm:spPr/>
    </dgm:pt>
    <dgm:pt modelId="{C9377B67-7A4B-4AB9-9F9B-4E2DD8633B56}" type="pres">
      <dgm:prSet presAssocID="{5599B1A9-1C2B-45F3-81E5-BFD158EB19B8}" presName="vertSpace2b" presStyleCnt="0"/>
      <dgm:spPr/>
    </dgm:pt>
    <dgm:pt modelId="{E22124E4-631D-4386-8BCD-7DDAA92388F9}" type="pres">
      <dgm:prSet presAssocID="{CADB4F86-9614-418E-BD07-5F31CC10EE0E}" presName="horz2" presStyleCnt="0"/>
      <dgm:spPr/>
    </dgm:pt>
    <dgm:pt modelId="{2C6DE02B-86AB-4565-8A7D-F9731148B68D}" type="pres">
      <dgm:prSet presAssocID="{CADB4F86-9614-418E-BD07-5F31CC10EE0E}" presName="horzSpace2" presStyleCnt="0"/>
      <dgm:spPr/>
    </dgm:pt>
    <dgm:pt modelId="{6DD84FE3-10A9-4DC1-AE7B-23D5109660DE}" type="pres">
      <dgm:prSet presAssocID="{CADB4F86-9614-418E-BD07-5F31CC10EE0E}" presName="tx2" presStyleLbl="revTx" presStyleIdx="4" presStyleCnt="5"/>
      <dgm:spPr/>
    </dgm:pt>
    <dgm:pt modelId="{D2F033E0-3E5D-4BFE-B8E8-D163A783A991}" type="pres">
      <dgm:prSet presAssocID="{CADB4F86-9614-418E-BD07-5F31CC10EE0E}" presName="vert2" presStyleCnt="0"/>
      <dgm:spPr/>
    </dgm:pt>
    <dgm:pt modelId="{C247FCB3-710B-4576-8E52-68B296BC323B}" type="pres">
      <dgm:prSet presAssocID="{CADB4F86-9614-418E-BD07-5F31CC10EE0E}" presName="thinLine2b" presStyleLbl="callout" presStyleIdx="3" presStyleCnt="4"/>
      <dgm:spPr/>
    </dgm:pt>
    <dgm:pt modelId="{B1E47AD7-3495-4908-ACD5-3E1D8E9F12C8}" type="pres">
      <dgm:prSet presAssocID="{CADB4F86-9614-418E-BD07-5F31CC10EE0E}" presName="vertSpace2b" presStyleCnt="0"/>
      <dgm:spPr/>
    </dgm:pt>
  </dgm:ptLst>
  <dgm:cxnLst>
    <dgm:cxn modelId="{9A35423B-779A-4D7A-BCA1-86E874A5F153}" type="presOf" srcId="{90FAF211-E25D-48F1-8683-945078517E48}" destId="{36865C16-8D1A-4CC8-95B4-0D5AE17066AC}" srcOrd="0" destOrd="0" presId="urn:microsoft.com/office/officeart/2008/layout/LinedList"/>
    <dgm:cxn modelId="{2A7C7170-F8A9-4202-9C77-1004BB2744E0}" srcId="{537ADC5D-E076-4FE9-8F85-B24FCB95BFC2}" destId="{F7A64A80-24EF-494B-95F2-FAD07C93E9C8}" srcOrd="1" destOrd="0" parTransId="{A410A179-1DC1-4117-A64B-AC9F304B0B7F}" sibTransId="{3128DF4D-C468-4AD2-82E6-29AE0F9AC7D6}"/>
    <dgm:cxn modelId="{FC533373-A65E-4FDB-A3CC-C76127A6750E}" type="presOf" srcId="{537ADC5D-E076-4FE9-8F85-B24FCB95BFC2}" destId="{DCC51F92-8091-435A-8AA8-62334D3FF4FE}" srcOrd="0" destOrd="0" presId="urn:microsoft.com/office/officeart/2008/layout/LinedList"/>
    <dgm:cxn modelId="{1223EC56-B2E2-41D3-868F-58399308D62C}" srcId="{537ADC5D-E076-4FE9-8F85-B24FCB95BFC2}" destId="{5599B1A9-1C2B-45F3-81E5-BFD158EB19B8}" srcOrd="2" destOrd="0" parTransId="{8D42AB58-4DFC-424C-A180-B797140873A1}" sibTransId="{3C150F49-B8A7-453A-A62C-5C75B1E26804}"/>
    <dgm:cxn modelId="{AD5BFD59-A76C-478B-AB03-DB3168170443}" srcId="{90FAF211-E25D-48F1-8683-945078517E48}" destId="{537ADC5D-E076-4FE9-8F85-B24FCB95BFC2}" srcOrd="0" destOrd="0" parTransId="{D32ADBC5-6D95-4C89-8B03-69C6F9E8826B}" sibTransId="{C48B2FA0-E26E-41C4-B007-EDBBF0FE1759}"/>
    <dgm:cxn modelId="{952A0A81-048F-4390-9572-C48094920E1A}" type="presOf" srcId="{B7FF88C4-2A09-438A-9978-EFE73DF33203}" destId="{210E60A7-EA87-4463-AA2E-203F33247DEA}" srcOrd="0" destOrd="0" presId="urn:microsoft.com/office/officeart/2008/layout/LinedList"/>
    <dgm:cxn modelId="{2E3AFA98-92EC-4167-A65B-03DAD0A2BC30}" srcId="{537ADC5D-E076-4FE9-8F85-B24FCB95BFC2}" destId="{B7FF88C4-2A09-438A-9978-EFE73DF33203}" srcOrd="0" destOrd="0" parTransId="{FA3D3066-660F-4AB8-8A4E-4B892F55820E}" sibTransId="{70DCE373-7845-4C04-9DDC-D40B39B1FC36}"/>
    <dgm:cxn modelId="{CDFAA1AA-2D60-407B-A265-78E86E5E78B2}" type="presOf" srcId="{5599B1A9-1C2B-45F3-81E5-BFD158EB19B8}" destId="{678FD8BB-6F6C-40C8-B8B5-F7F3C2665735}" srcOrd="0" destOrd="0" presId="urn:microsoft.com/office/officeart/2008/layout/LinedList"/>
    <dgm:cxn modelId="{C50BC2D6-DDF0-46CF-93B4-26EFE28818DF}" type="presOf" srcId="{F7A64A80-24EF-494B-95F2-FAD07C93E9C8}" destId="{5EDA50E2-CA1B-43C3-8F1A-71997F0A1F9F}" srcOrd="0" destOrd="0" presId="urn:microsoft.com/office/officeart/2008/layout/LinedList"/>
    <dgm:cxn modelId="{726C15F1-EF42-460A-A579-A974D18EA228}" type="presOf" srcId="{CADB4F86-9614-418E-BD07-5F31CC10EE0E}" destId="{6DD84FE3-10A9-4DC1-AE7B-23D5109660DE}" srcOrd="0" destOrd="0" presId="urn:microsoft.com/office/officeart/2008/layout/LinedList"/>
    <dgm:cxn modelId="{AFFFD2FD-D398-461B-9D44-70ABF43EC582}" srcId="{537ADC5D-E076-4FE9-8F85-B24FCB95BFC2}" destId="{CADB4F86-9614-418E-BD07-5F31CC10EE0E}" srcOrd="3" destOrd="0" parTransId="{B53A1F2F-8393-4B1D-A7D8-AFEE2583B58F}" sibTransId="{1AD4397D-452D-4EF5-927C-B2F1DB94D1B1}"/>
    <dgm:cxn modelId="{FB7844D6-E147-40F5-97DA-9C4F31AC9935}" type="presParOf" srcId="{36865C16-8D1A-4CC8-95B4-0D5AE17066AC}" destId="{6A4550A5-900B-44CA-9C99-D78021D13317}" srcOrd="0" destOrd="0" presId="urn:microsoft.com/office/officeart/2008/layout/LinedList"/>
    <dgm:cxn modelId="{343A8804-3590-4171-B85D-D526ACA57C4D}" type="presParOf" srcId="{36865C16-8D1A-4CC8-95B4-0D5AE17066AC}" destId="{41670AA4-2138-4A6C-9F6B-96DEB71DDA01}" srcOrd="1" destOrd="0" presId="urn:microsoft.com/office/officeart/2008/layout/LinedList"/>
    <dgm:cxn modelId="{FEC1089C-495B-4B65-A51D-18C92A45B8B4}" type="presParOf" srcId="{41670AA4-2138-4A6C-9F6B-96DEB71DDA01}" destId="{DCC51F92-8091-435A-8AA8-62334D3FF4FE}" srcOrd="0" destOrd="0" presId="urn:microsoft.com/office/officeart/2008/layout/LinedList"/>
    <dgm:cxn modelId="{9CE53F79-F71C-4467-B4EC-B0AF9F6F3CD4}" type="presParOf" srcId="{41670AA4-2138-4A6C-9F6B-96DEB71DDA01}" destId="{02A6B75E-A71D-48D7-A9CD-6A424A08AE01}" srcOrd="1" destOrd="0" presId="urn:microsoft.com/office/officeart/2008/layout/LinedList"/>
    <dgm:cxn modelId="{F256B2CE-A771-4E56-B6B7-E087B5EE20D3}" type="presParOf" srcId="{02A6B75E-A71D-48D7-A9CD-6A424A08AE01}" destId="{6542825F-EEFE-4DFF-80E3-4EDBA4A63D8D}" srcOrd="0" destOrd="0" presId="urn:microsoft.com/office/officeart/2008/layout/LinedList"/>
    <dgm:cxn modelId="{44BEDE0F-3D95-4A40-AAAF-3DF74016D93F}" type="presParOf" srcId="{02A6B75E-A71D-48D7-A9CD-6A424A08AE01}" destId="{5DD708CB-7108-49AD-B863-D83E5FF400A3}" srcOrd="1" destOrd="0" presId="urn:microsoft.com/office/officeart/2008/layout/LinedList"/>
    <dgm:cxn modelId="{24FD6D2F-C37E-4EF4-B77A-C37CF0B5A0A1}" type="presParOf" srcId="{5DD708CB-7108-49AD-B863-D83E5FF400A3}" destId="{AFA94030-2BDE-4024-9FEE-10202212B599}" srcOrd="0" destOrd="0" presId="urn:microsoft.com/office/officeart/2008/layout/LinedList"/>
    <dgm:cxn modelId="{2EB61AC2-4778-4B0A-B6C9-9CF75C7E0D1A}" type="presParOf" srcId="{5DD708CB-7108-49AD-B863-D83E5FF400A3}" destId="{210E60A7-EA87-4463-AA2E-203F33247DEA}" srcOrd="1" destOrd="0" presId="urn:microsoft.com/office/officeart/2008/layout/LinedList"/>
    <dgm:cxn modelId="{7BFD9F6E-E630-44A3-BA1C-5641979DB6F9}" type="presParOf" srcId="{5DD708CB-7108-49AD-B863-D83E5FF400A3}" destId="{E859FA3A-33E8-4D93-BAFF-D60CBE544B95}" srcOrd="2" destOrd="0" presId="urn:microsoft.com/office/officeart/2008/layout/LinedList"/>
    <dgm:cxn modelId="{CC58DF02-4174-4781-ACC6-375B93A97036}" type="presParOf" srcId="{02A6B75E-A71D-48D7-A9CD-6A424A08AE01}" destId="{63372D45-88FA-4B0B-8F2E-0FB174DABDA1}" srcOrd="2" destOrd="0" presId="urn:microsoft.com/office/officeart/2008/layout/LinedList"/>
    <dgm:cxn modelId="{090A1F01-FA4A-4946-9BD2-2A8CA08EEED0}" type="presParOf" srcId="{02A6B75E-A71D-48D7-A9CD-6A424A08AE01}" destId="{10E53FF3-E3BF-4F47-9ACF-252B318D69D3}" srcOrd="3" destOrd="0" presId="urn:microsoft.com/office/officeart/2008/layout/LinedList"/>
    <dgm:cxn modelId="{F7048AA1-724D-40AF-A5D6-24BF36B9B178}" type="presParOf" srcId="{02A6B75E-A71D-48D7-A9CD-6A424A08AE01}" destId="{A66D4E1B-C5C1-4F10-AEA5-3477E591FCD1}" srcOrd="4" destOrd="0" presId="urn:microsoft.com/office/officeart/2008/layout/LinedList"/>
    <dgm:cxn modelId="{49AFA3A8-E3A0-4BD1-8EC3-7DD8D5F89665}" type="presParOf" srcId="{A66D4E1B-C5C1-4F10-AEA5-3477E591FCD1}" destId="{72C30D51-363F-4A90-965B-238B6EE3620E}" srcOrd="0" destOrd="0" presId="urn:microsoft.com/office/officeart/2008/layout/LinedList"/>
    <dgm:cxn modelId="{407353D0-262B-4050-AA96-06BD32FE7B56}" type="presParOf" srcId="{A66D4E1B-C5C1-4F10-AEA5-3477E591FCD1}" destId="{5EDA50E2-CA1B-43C3-8F1A-71997F0A1F9F}" srcOrd="1" destOrd="0" presId="urn:microsoft.com/office/officeart/2008/layout/LinedList"/>
    <dgm:cxn modelId="{7BBC3F1E-2F69-45F0-B888-8DAF6236EA04}" type="presParOf" srcId="{A66D4E1B-C5C1-4F10-AEA5-3477E591FCD1}" destId="{A9AC4876-B04C-40F4-AF3B-685F84E533AF}" srcOrd="2" destOrd="0" presId="urn:microsoft.com/office/officeart/2008/layout/LinedList"/>
    <dgm:cxn modelId="{E15C49E1-D089-473E-981F-9C8B81801149}" type="presParOf" srcId="{02A6B75E-A71D-48D7-A9CD-6A424A08AE01}" destId="{4E96D1E8-9158-4CFD-A4CA-0C9F2EE26070}" srcOrd="5" destOrd="0" presId="urn:microsoft.com/office/officeart/2008/layout/LinedList"/>
    <dgm:cxn modelId="{C4BDBED3-B73C-4FFA-B3CE-B6D8373CB24F}" type="presParOf" srcId="{02A6B75E-A71D-48D7-A9CD-6A424A08AE01}" destId="{04EBEE50-9013-4154-8352-B2D058350937}" srcOrd="6" destOrd="0" presId="urn:microsoft.com/office/officeart/2008/layout/LinedList"/>
    <dgm:cxn modelId="{A775D323-BE8B-4577-A23B-90BBB5DBCFD7}" type="presParOf" srcId="{02A6B75E-A71D-48D7-A9CD-6A424A08AE01}" destId="{05F62AF0-4226-4D8F-A549-A6EC5DC57EDA}" srcOrd="7" destOrd="0" presId="urn:microsoft.com/office/officeart/2008/layout/LinedList"/>
    <dgm:cxn modelId="{4E5DC43A-8963-47E0-B24C-52475E1A338E}" type="presParOf" srcId="{05F62AF0-4226-4D8F-A549-A6EC5DC57EDA}" destId="{CAEC9543-EDD4-4BE1-9337-FA788CFADD60}" srcOrd="0" destOrd="0" presId="urn:microsoft.com/office/officeart/2008/layout/LinedList"/>
    <dgm:cxn modelId="{02A27DC9-24C6-49F3-9021-380754E9F203}" type="presParOf" srcId="{05F62AF0-4226-4D8F-A549-A6EC5DC57EDA}" destId="{678FD8BB-6F6C-40C8-B8B5-F7F3C2665735}" srcOrd="1" destOrd="0" presId="urn:microsoft.com/office/officeart/2008/layout/LinedList"/>
    <dgm:cxn modelId="{007A5E2C-919F-40DC-A764-97AD449ADC8A}" type="presParOf" srcId="{05F62AF0-4226-4D8F-A549-A6EC5DC57EDA}" destId="{44E7F6B2-D13D-4930-B48A-DF3479776C81}" srcOrd="2" destOrd="0" presId="urn:microsoft.com/office/officeart/2008/layout/LinedList"/>
    <dgm:cxn modelId="{70568A3C-A6D2-4DCD-977E-415812842DEF}" type="presParOf" srcId="{02A6B75E-A71D-48D7-A9CD-6A424A08AE01}" destId="{6E122418-C1D5-4151-A7A6-6EF925B51C8F}" srcOrd="8" destOrd="0" presId="urn:microsoft.com/office/officeart/2008/layout/LinedList"/>
    <dgm:cxn modelId="{F09276F1-DE4B-4C9A-AC94-BF8617DEABCF}" type="presParOf" srcId="{02A6B75E-A71D-48D7-A9CD-6A424A08AE01}" destId="{C9377B67-7A4B-4AB9-9F9B-4E2DD8633B56}" srcOrd="9" destOrd="0" presId="urn:microsoft.com/office/officeart/2008/layout/LinedList"/>
    <dgm:cxn modelId="{0094D99E-5521-44A5-8DCA-FE396A953771}" type="presParOf" srcId="{02A6B75E-A71D-48D7-A9CD-6A424A08AE01}" destId="{E22124E4-631D-4386-8BCD-7DDAA92388F9}" srcOrd="10" destOrd="0" presId="urn:microsoft.com/office/officeart/2008/layout/LinedList"/>
    <dgm:cxn modelId="{6DC8B1B3-A962-401A-997A-38A710547B5F}" type="presParOf" srcId="{E22124E4-631D-4386-8BCD-7DDAA92388F9}" destId="{2C6DE02B-86AB-4565-8A7D-F9731148B68D}" srcOrd="0" destOrd="0" presId="urn:microsoft.com/office/officeart/2008/layout/LinedList"/>
    <dgm:cxn modelId="{E10738E4-8606-4B79-BF3E-19E7B56991C4}" type="presParOf" srcId="{E22124E4-631D-4386-8BCD-7DDAA92388F9}" destId="{6DD84FE3-10A9-4DC1-AE7B-23D5109660DE}" srcOrd="1" destOrd="0" presId="urn:microsoft.com/office/officeart/2008/layout/LinedList"/>
    <dgm:cxn modelId="{66BA5115-D548-4591-B845-7B644ECDA92E}" type="presParOf" srcId="{E22124E4-631D-4386-8BCD-7DDAA92388F9}" destId="{D2F033E0-3E5D-4BFE-B8E8-D163A783A991}" srcOrd="2" destOrd="0" presId="urn:microsoft.com/office/officeart/2008/layout/LinedList"/>
    <dgm:cxn modelId="{7136D524-D640-49AD-A380-2A5163142832}" type="presParOf" srcId="{02A6B75E-A71D-48D7-A9CD-6A424A08AE01}" destId="{C247FCB3-710B-4576-8E52-68B296BC323B}" srcOrd="11" destOrd="0" presId="urn:microsoft.com/office/officeart/2008/layout/LinedList"/>
    <dgm:cxn modelId="{6650BACF-39CD-4BCE-880E-6917E0DE4E9B}" type="presParOf" srcId="{02A6B75E-A71D-48D7-A9CD-6A424A08AE01}" destId="{B1E47AD7-3495-4908-ACD5-3E1D8E9F12C8}" srcOrd="12"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86F282-DAD3-4EE7-9526-7B7D9CC192D7}"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590F6AE3-C792-4B2B-81F2-39A8F4C3EEE8}">
      <dgm:prSet/>
      <dgm:spPr/>
      <dgm:t>
        <a:bodyPr/>
        <a:lstStyle/>
        <a:p>
          <a:r>
            <a:rPr lang="en-US"/>
            <a:t>Depriving Use of any school building</a:t>
          </a:r>
        </a:p>
      </dgm:t>
    </dgm:pt>
    <dgm:pt modelId="{0B5CEFF5-AFEA-4326-8AD1-364E59145074}" type="parTrans" cxnId="{97B377FE-EEE8-41E0-A239-1C37034D2347}">
      <dgm:prSet/>
      <dgm:spPr/>
      <dgm:t>
        <a:bodyPr/>
        <a:lstStyle/>
        <a:p>
          <a:endParaRPr lang="en-US"/>
        </a:p>
      </dgm:t>
    </dgm:pt>
    <dgm:pt modelId="{ED37EF45-C274-4A33-B18B-3D264295459B}" type="sibTrans" cxnId="{97B377FE-EEE8-41E0-A239-1C37034D2347}">
      <dgm:prSet/>
      <dgm:spPr/>
      <dgm:t>
        <a:bodyPr/>
        <a:lstStyle/>
        <a:p>
          <a:endParaRPr lang="en-US"/>
        </a:p>
      </dgm:t>
    </dgm:pt>
    <dgm:pt modelId="{0FF05EA8-6A1E-461C-AA98-C9AD7D988BAA}">
      <dgm:prSet/>
      <dgm:spPr/>
      <dgm:t>
        <a:bodyPr/>
        <a:lstStyle/>
        <a:p>
          <a:r>
            <a:rPr lang="en-US"/>
            <a:t>Blocking Entrance</a:t>
          </a:r>
        </a:p>
      </dgm:t>
    </dgm:pt>
    <dgm:pt modelId="{C13B047D-9458-48A8-8965-84907854B23D}" type="parTrans" cxnId="{F3A8ED14-6A22-49C2-AF98-041B50204A81}">
      <dgm:prSet/>
      <dgm:spPr/>
      <dgm:t>
        <a:bodyPr/>
        <a:lstStyle/>
        <a:p>
          <a:endParaRPr lang="en-US"/>
        </a:p>
      </dgm:t>
    </dgm:pt>
    <dgm:pt modelId="{5A3A12DD-6381-4CB7-AF87-320473B16AA7}" type="sibTrans" cxnId="{F3A8ED14-6A22-49C2-AF98-041B50204A81}">
      <dgm:prSet/>
      <dgm:spPr/>
      <dgm:t>
        <a:bodyPr/>
        <a:lstStyle/>
        <a:p>
          <a:endParaRPr lang="en-US"/>
        </a:p>
      </dgm:t>
    </dgm:pt>
    <dgm:pt modelId="{F54E81DA-B338-4AEC-ABA0-CA5F11B84246}">
      <dgm:prSet/>
      <dgm:spPr/>
      <dgm:t>
        <a:bodyPr/>
        <a:lstStyle/>
        <a:p>
          <a:r>
            <a:rPr lang="en-US"/>
            <a:t>Gambling</a:t>
          </a:r>
        </a:p>
      </dgm:t>
    </dgm:pt>
    <dgm:pt modelId="{85066DE3-9AD1-4CB3-AC09-E2BCD4C12FE7}" type="parTrans" cxnId="{8E1AB145-63D2-493E-9885-C1A0E9DF176D}">
      <dgm:prSet/>
      <dgm:spPr/>
      <dgm:t>
        <a:bodyPr/>
        <a:lstStyle/>
        <a:p>
          <a:endParaRPr lang="en-US"/>
        </a:p>
      </dgm:t>
    </dgm:pt>
    <dgm:pt modelId="{48799344-590D-4FAF-9427-A60C490CF5B6}" type="sibTrans" cxnId="{8E1AB145-63D2-493E-9885-C1A0E9DF176D}">
      <dgm:prSet/>
      <dgm:spPr/>
      <dgm:t>
        <a:bodyPr/>
        <a:lstStyle/>
        <a:p>
          <a:endParaRPr lang="en-US"/>
        </a:p>
      </dgm:t>
    </dgm:pt>
    <dgm:pt modelId="{93F2B722-6065-45DD-8C5F-122FAF256C5B}">
      <dgm:prSet/>
      <dgm:spPr/>
      <dgm:t>
        <a:bodyPr/>
        <a:lstStyle/>
        <a:p>
          <a:r>
            <a:rPr lang="en-US"/>
            <a:t>Entering Campus without permission</a:t>
          </a:r>
        </a:p>
      </dgm:t>
    </dgm:pt>
    <dgm:pt modelId="{3D428E7B-1F37-45A7-A781-A1B3F84334D7}" type="parTrans" cxnId="{A3E6B420-1533-437F-AA77-CBFB3B3CAA7F}">
      <dgm:prSet/>
      <dgm:spPr/>
      <dgm:t>
        <a:bodyPr/>
        <a:lstStyle/>
        <a:p>
          <a:endParaRPr lang="en-US"/>
        </a:p>
      </dgm:t>
    </dgm:pt>
    <dgm:pt modelId="{6BF82017-AE38-4C92-A8FC-C53F36369404}" type="sibTrans" cxnId="{A3E6B420-1533-437F-AA77-CBFB3B3CAA7F}">
      <dgm:prSet/>
      <dgm:spPr/>
      <dgm:t>
        <a:bodyPr/>
        <a:lstStyle/>
        <a:p>
          <a:endParaRPr lang="en-US"/>
        </a:p>
      </dgm:t>
    </dgm:pt>
    <dgm:pt modelId="{6C9618AC-12C6-46EF-BB00-5D4A338FBA71}">
      <dgm:prSet/>
      <dgm:spPr/>
      <dgm:t>
        <a:bodyPr/>
        <a:lstStyle/>
        <a:p>
          <a:r>
            <a:rPr lang="en-US"/>
            <a:t>Using electronic devices outside of acceptable use</a:t>
          </a:r>
        </a:p>
      </dgm:t>
    </dgm:pt>
    <dgm:pt modelId="{93485551-FD75-4F2C-8FFF-5B529D831C1B}" type="parTrans" cxnId="{B052E276-6A33-4305-8D2E-EF17658A9308}">
      <dgm:prSet/>
      <dgm:spPr/>
      <dgm:t>
        <a:bodyPr/>
        <a:lstStyle/>
        <a:p>
          <a:endParaRPr lang="en-US"/>
        </a:p>
      </dgm:t>
    </dgm:pt>
    <dgm:pt modelId="{7EF8A83F-AE25-4570-A6BB-5450407D2FAB}" type="sibTrans" cxnId="{B052E276-6A33-4305-8D2E-EF17658A9308}">
      <dgm:prSet/>
      <dgm:spPr/>
      <dgm:t>
        <a:bodyPr/>
        <a:lstStyle/>
        <a:p>
          <a:endParaRPr lang="en-US"/>
        </a:p>
      </dgm:t>
    </dgm:pt>
    <dgm:pt modelId="{F605B3C1-701D-4125-B4AC-87DE04678044}">
      <dgm:prSet/>
      <dgm:spPr/>
      <dgm:t>
        <a:bodyPr/>
        <a:lstStyle/>
        <a:p>
          <a:r>
            <a:rPr lang="en-US"/>
            <a:t>Setting Fire or attempting to set fire to any school building or property</a:t>
          </a:r>
        </a:p>
      </dgm:t>
    </dgm:pt>
    <dgm:pt modelId="{4CBB5938-0DBB-4B91-BD89-1E88B065FB33}" type="parTrans" cxnId="{5CFBAB2E-BB37-4031-B5DC-DBE1A2D51827}">
      <dgm:prSet/>
      <dgm:spPr/>
      <dgm:t>
        <a:bodyPr/>
        <a:lstStyle/>
        <a:p>
          <a:endParaRPr lang="en-US"/>
        </a:p>
      </dgm:t>
    </dgm:pt>
    <dgm:pt modelId="{F4C8D4BE-24D9-4935-9CDF-4599B3CB7622}" type="sibTrans" cxnId="{5CFBAB2E-BB37-4031-B5DC-DBE1A2D51827}">
      <dgm:prSet/>
      <dgm:spPr/>
      <dgm:t>
        <a:bodyPr/>
        <a:lstStyle/>
        <a:p>
          <a:endParaRPr lang="en-US"/>
        </a:p>
      </dgm:t>
    </dgm:pt>
    <dgm:pt modelId="{A66719B0-395B-4747-850B-23AF02F6437A}">
      <dgm:prSet/>
      <dgm:spPr/>
      <dgm:t>
        <a:bodyPr/>
        <a:lstStyle/>
        <a:p>
          <a:r>
            <a:rPr lang="en-US"/>
            <a:t>Preventing the convening of class</a:t>
          </a:r>
        </a:p>
      </dgm:t>
    </dgm:pt>
    <dgm:pt modelId="{21EB4F61-D9C9-42CF-8DE3-63CA3F803785}" type="parTrans" cxnId="{BFE9CAE9-CA21-46E8-B9F1-CAB234BD6460}">
      <dgm:prSet/>
      <dgm:spPr/>
      <dgm:t>
        <a:bodyPr/>
        <a:lstStyle/>
        <a:p>
          <a:endParaRPr lang="en-US"/>
        </a:p>
      </dgm:t>
    </dgm:pt>
    <dgm:pt modelId="{A03A3268-A578-4938-B4C9-9B21BE4024F3}" type="sibTrans" cxnId="{BFE9CAE9-CA21-46E8-B9F1-CAB234BD6460}">
      <dgm:prSet/>
      <dgm:spPr/>
      <dgm:t>
        <a:bodyPr/>
        <a:lstStyle/>
        <a:p>
          <a:endParaRPr lang="en-US"/>
        </a:p>
      </dgm:t>
    </dgm:pt>
    <dgm:pt modelId="{C3AB1816-3B62-49AB-997E-DC03D1ACC075}">
      <dgm:prSet/>
      <dgm:spPr/>
      <dgm:t>
        <a:bodyPr/>
        <a:lstStyle/>
        <a:p>
          <a:r>
            <a:rPr lang="en-US"/>
            <a:t>Using violence, intimidation, force, noise, coercion, threat, harassment, fear, passive resistance, technology, Internet or any other conduct, or engage in any such conduct causing the disruption</a:t>
          </a:r>
        </a:p>
      </dgm:t>
    </dgm:pt>
    <dgm:pt modelId="{7DBA272D-2048-429D-B53F-8233DC2028CC}" type="parTrans" cxnId="{2836BF4D-1E5E-44BA-BBE9-BCC0ED2B98ED}">
      <dgm:prSet/>
      <dgm:spPr/>
      <dgm:t>
        <a:bodyPr/>
        <a:lstStyle/>
        <a:p>
          <a:endParaRPr lang="en-US"/>
        </a:p>
      </dgm:t>
    </dgm:pt>
    <dgm:pt modelId="{287BB0EE-33DA-4D63-8DA0-D58EBEC6ED0F}" type="sibTrans" cxnId="{2836BF4D-1E5E-44BA-BBE9-BCC0ED2B98ED}">
      <dgm:prSet/>
      <dgm:spPr/>
      <dgm:t>
        <a:bodyPr/>
        <a:lstStyle/>
        <a:p>
          <a:endParaRPr lang="en-US"/>
        </a:p>
      </dgm:t>
    </dgm:pt>
    <dgm:pt modelId="{210BDFEC-574A-4AB2-85D4-886C4870F76E}">
      <dgm:prSet/>
      <dgm:spPr/>
      <dgm:t>
        <a:bodyPr/>
        <a:lstStyle/>
        <a:p>
          <a:r>
            <a:rPr lang="en-US"/>
            <a:t>Refusing to Identify yourself</a:t>
          </a:r>
        </a:p>
      </dgm:t>
    </dgm:pt>
    <dgm:pt modelId="{81429A72-A46B-4B29-8625-C0A0B41388E5}" type="parTrans" cxnId="{92A6A114-021F-4AC2-9F69-E599FE690C9E}">
      <dgm:prSet/>
      <dgm:spPr/>
      <dgm:t>
        <a:bodyPr/>
        <a:lstStyle/>
        <a:p>
          <a:endParaRPr lang="en-US"/>
        </a:p>
      </dgm:t>
    </dgm:pt>
    <dgm:pt modelId="{9BFB3E66-95A8-4D5B-B2A0-C89C3DD670F0}" type="sibTrans" cxnId="{92A6A114-021F-4AC2-9F69-E599FE690C9E}">
      <dgm:prSet/>
      <dgm:spPr/>
      <dgm:t>
        <a:bodyPr/>
        <a:lstStyle/>
        <a:p>
          <a:endParaRPr lang="en-US"/>
        </a:p>
      </dgm:t>
    </dgm:pt>
    <dgm:pt modelId="{665839EB-93EA-482B-8C3E-84F09D22B488}">
      <dgm:prSet/>
      <dgm:spPr/>
      <dgm:t>
        <a:bodyPr/>
        <a:lstStyle/>
        <a:p>
          <a:r>
            <a:rPr lang="en-US"/>
            <a:t>Verbal Assault or Threatening Language</a:t>
          </a:r>
        </a:p>
      </dgm:t>
    </dgm:pt>
    <dgm:pt modelId="{30D6C7E7-2AAB-4FFD-BCB6-A6C1ED85CE00}" type="parTrans" cxnId="{DE0C2FE4-3B19-410F-AFAC-B6AB6724DAF7}">
      <dgm:prSet/>
      <dgm:spPr/>
      <dgm:t>
        <a:bodyPr/>
        <a:lstStyle/>
        <a:p>
          <a:endParaRPr lang="en-US"/>
        </a:p>
      </dgm:t>
    </dgm:pt>
    <dgm:pt modelId="{870FF72E-B323-433C-B8CC-FA6CA598E681}" type="sibTrans" cxnId="{DE0C2FE4-3B19-410F-AFAC-B6AB6724DAF7}">
      <dgm:prSet/>
      <dgm:spPr/>
      <dgm:t>
        <a:bodyPr/>
        <a:lstStyle/>
        <a:p>
          <a:endParaRPr lang="en-US"/>
        </a:p>
      </dgm:t>
    </dgm:pt>
    <dgm:pt modelId="{E97EAD81-EED5-47DE-B452-681B5C66F25B}">
      <dgm:prSet/>
      <dgm:spPr/>
      <dgm:t>
        <a:bodyPr/>
        <a:lstStyle/>
        <a:p>
          <a:r>
            <a:rPr lang="en-US"/>
            <a:t>Possessing Vulgar or Obscene</a:t>
          </a:r>
        </a:p>
      </dgm:t>
    </dgm:pt>
    <dgm:pt modelId="{0B563D45-A9F9-416C-8666-4E7BC6A6D2A7}" type="parTrans" cxnId="{D3EEF004-D6AD-4D20-805F-F59BC7DAD79D}">
      <dgm:prSet/>
      <dgm:spPr/>
      <dgm:t>
        <a:bodyPr/>
        <a:lstStyle/>
        <a:p>
          <a:endParaRPr lang="en-US"/>
        </a:p>
      </dgm:t>
    </dgm:pt>
    <dgm:pt modelId="{23D9C2A5-9726-4C82-B833-ECCEE0E8B17C}" type="sibTrans" cxnId="{D3EEF004-D6AD-4D20-805F-F59BC7DAD79D}">
      <dgm:prSet/>
      <dgm:spPr/>
      <dgm:t>
        <a:bodyPr/>
        <a:lstStyle/>
        <a:p>
          <a:endParaRPr lang="en-US"/>
        </a:p>
      </dgm:t>
    </dgm:pt>
    <dgm:pt modelId="{1A043096-E153-460C-B1F9-69D090906A04}">
      <dgm:prSet/>
      <dgm:spPr/>
      <dgm:t>
        <a:bodyPr/>
        <a:lstStyle/>
        <a:p>
          <a:r>
            <a:rPr lang="en-US"/>
            <a:t>Selling, Distributing, or taking orders for personal gain</a:t>
          </a:r>
        </a:p>
      </dgm:t>
    </dgm:pt>
    <dgm:pt modelId="{FFA9BC8C-A113-4E09-B198-ADD4D66025EC}" type="parTrans" cxnId="{747FCEEB-3A8C-4750-AEBD-BEC7BE538152}">
      <dgm:prSet/>
      <dgm:spPr/>
      <dgm:t>
        <a:bodyPr/>
        <a:lstStyle/>
        <a:p>
          <a:endParaRPr lang="en-US"/>
        </a:p>
      </dgm:t>
    </dgm:pt>
    <dgm:pt modelId="{99B5789E-8157-40AD-A4B9-A349D9F34FAA}" type="sibTrans" cxnId="{747FCEEB-3A8C-4750-AEBD-BEC7BE538152}">
      <dgm:prSet/>
      <dgm:spPr/>
      <dgm:t>
        <a:bodyPr/>
        <a:lstStyle/>
        <a:p>
          <a:endParaRPr lang="en-US"/>
        </a:p>
      </dgm:t>
    </dgm:pt>
    <dgm:pt modelId="{A4A3D95E-81C3-458D-9C9F-6494E96C3774}">
      <dgm:prSet/>
      <dgm:spPr/>
      <dgm:t>
        <a:bodyPr/>
        <a:lstStyle/>
        <a:p>
          <a:r>
            <a:rPr lang="en-US"/>
            <a:t>Bringing unauthorized persons to visit school</a:t>
          </a:r>
        </a:p>
      </dgm:t>
    </dgm:pt>
    <dgm:pt modelId="{DD2514AA-7A20-422A-9787-B2AAFF764C72}" type="parTrans" cxnId="{6F554695-97F1-4681-A4DA-063E446F719D}">
      <dgm:prSet/>
      <dgm:spPr/>
      <dgm:t>
        <a:bodyPr/>
        <a:lstStyle/>
        <a:p>
          <a:endParaRPr lang="en-US"/>
        </a:p>
      </dgm:t>
    </dgm:pt>
    <dgm:pt modelId="{3747ACBC-36C3-4238-8CDA-295383B30280}" type="sibTrans" cxnId="{6F554695-97F1-4681-A4DA-063E446F719D}">
      <dgm:prSet/>
      <dgm:spPr/>
      <dgm:t>
        <a:bodyPr/>
        <a:lstStyle/>
        <a:p>
          <a:endParaRPr lang="en-US"/>
        </a:p>
      </dgm:t>
    </dgm:pt>
    <dgm:pt modelId="{CCE25AFC-046A-4E6D-9ADD-F1BD6DB15A2E}">
      <dgm:prSet/>
      <dgm:spPr/>
      <dgm:t>
        <a:bodyPr/>
        <a:lstStyle/>
        <a:p>
          <a:r>
            <a:rPr lang="en-US"/>
            <a:t>Gaining Access to unauthorized </a:t>
          </a:r>
        </a:p>
      </dgm:t>
    </dgm:pt>
    <dgm:pt modelId="{C3FE3A5F-DB67-4785-BD9E-BD92D7310265}" type="parTrans" cxnId="{AE57E0CA-0CF9-4AEF-BA48-2EAEC0129555}">
      <dgm:prSet/>
      <dgm:spPr/>
      <dgm:t>
        <a:bodyPr/>
        <a:lstStyle/>
        <a:p>
          <a:endParaRPr lang="en-US"/>
        </a:p>
      </dgm:t>
    </dgm:pt>
    <dgm:pt modelId="{F6931D40-678E-43AD-8478-7C134C4D3798}" type="sibTrans" cxnId="{AE57E0CA-0CF9-4AEF-BA48-2EAEC0129555}">
      <dgm:prSet/>
      <dgm:spPr/>
      <dgm:t>
        <a:bodyPr/>
        <a:lstStyle/>
        <a:p>
          <a:endParaRPr lang="en-US"/>
        </a:p>
      </dgm:t>
    </dgm:pt>
    <dgm:pt modelId="{FD7EC9AA-D169-4277-B43B-669F86397D4D}">
      <dgm:prSet/>
      <dgm:spPr/>
      <dgm:t>
        <a:bodyPr/>
        <a:lstStyle/>
        <a:p>
          <a:r>
            <a:rPr lang="en-US"/>
            <a:t>Sending spam through email</a:t>
          </a:r>
        </a:p>
      </dgm:t>
    </dgm:pt>
    <dgm:pt modelId="{FEF12BDF-2BC3-45A9-8AAB-B86194E779C3}" type="parTrans" cxnId="{A5D313A1-22AD-4184-95BB-58B30A9D92BB}">
      <dgm:prSet/>
      <dgm:spPr/>
      <dgm:t>
        <a:bodyPr/>
        <a:lstStyle/>
        <a:p>
          <a:endParaRPr lang="en-US"/>
        </a:p>
      </dgm:t>
    </dgm:pt>
    <dgm:pt modelId="{43674724-0BF4-4C34-AB4A-8025945A0994}" type="sibTrans" cxnId="{A5D313A1-22AD-4184-95BB-58B30A9D92BB}">
      <dgm:prSet/>
      <dgm:spPr/>
      <dgm:t>
        <a:bodyPr/>
        <a:lstStyle/>
        <a:p>
          <a:endParaRPr lang="en-US"/>
        </a:p>
      </dgm:t>
    </dgm:pt>
    <dgm:pt modelId="{7D4CC228-2E75-4207-90ED-4E4E2D8478D1}">
      <dgm:prSet/>
      <dgm:spPr/>
      <dgm:t>
        <a:bodyPr/>
        <a:lstStyle/>
        <a:p>
          <a:r>
            <a:rPr lang="en-US"/>
            <a:t>Inciting Violence</a:t>
          </a:r>
        </a:p>
      </dgm:t>
    </dgm:pt>
    <dgm:pt modelId="{21257509-AC47-46FF-8BB1-C5FDA51D5148}" type="parTrans" cxnId="{EF282E1F-A500-443A-8824-E497523EB771}">
      <dgm:prSet/>
      <dgm:spPr/>
      <dgm:t>
        <a:bodyPr/>
        <a:lstStyle/>
        <a:p>
          <a:endParaRPr lang="en-US"/>
        </a:p>
      </dgm:t>
    </dgm:pt>
    <dgm:pt modelId="{150C884C-7BF8-4F95-A286-8235315C7871}" type="sibTrans" cxnId="{EF282E1F-A500-443A-8824-E497523EB771}">
      <dgm:prSet/>
      <dgm:spPr/>
      <dgm:t>
        <a:bodyPr/>
        <a:lstStyle/>
        <a:p>
          <a:endParaRPr lang="en-US"/>
        </a:p>
      </dgm:t>
    </dgm:pt>
    <dgm:pt modelId="{99434038-C5E1-4678-919F-4690624A99CF}">
      <dgm:prSet/>
      <dgm:spPr/>
      <dgm:t>
        <a:bodyPr/>
        <a:lstStyle/>
        <a:p>
          <a:r>
            <a:rPr lang="en-US"/>
            <a:t>Academic Dishonest ( cheating, plagiarizing, etc.)</a:t>
          </a:r>
        </a:p>
      </dgm:t>
    </dgm:pt>
    <dgm:pt modelId="{4D047253-A0F0-4204-AAD1-BB01F678E8C4}" type="parTrans" cxnId="{FD39D236-A9B7-4226-A59D-B2B611A0B83F}">
      <dgm:prSet/>
      <dgm:spPr/>
      <dgm:t>
        <a:bodyPr/>
        <a:lstStyle/>
        <a:p>
          <a:endParaRPr lang="en-US"/>
        </a:p>
      </dgm:t>
    </dgm:pt>
    <dgm:pt modelId="{E050189B-2997-4FB0-BF2D-11378AA08B29}" type="sibTrans" cxnId="{FD39D236-A9B7-4226-A59D-B2B611A0B83F}">
      <dgm:prSet/>
      <dgm:spPr/>
      <dgm:t>
        <a:bodyPr/>
        <a:lstStyle/>
        <a:p>
          <a:endParaRPr lang="en-US"/>
        </a:p>
      </dgm:t>
    </dgm:pt>
    <dgm:pt modelId="{623D7155-797D-49DD-A779-85064D8C6862}">
      <dgm:prSet/>
      <dgm:spPr/>
      <dgm:t>
        <a:bodyPr/>
        <a:lstStyle/>
        <a:p>
          <a:r>
            <a:rPr lang="en-US"/>
            <a:t>Public Display of Affection</a:t>
          </a:r>
        </a:p>
      </dgm:t>
    </dgm:pt>
    <dgm:pt modelId="{B0939AF0-C291-4259-9E17-5328EC0F07D6}" type="parTrans" cxnId="{AC3BE0F8-BD5F-461E-91D7-6BD365292A78}">
      <dgm:prSet/>
      <dgm:spPr/>
      <dgm:t>
        <a:bodyPr/>
        <a:lstStyle/>
        <a:p>
          <a:endParaRPr lang="en-US"/>
        </a:p>
      </dgm:t>
    </dgm:pt>
    <dgm:pt modelId="{9C895FEB-7835-4D2C-869F-19FA92254EA9}" type="sibTrans" cxnId="{AC3BE0F8-BD5F-461E-91D7-6BD365292A78}">
      <dgm:prSet/>
      <dgm:spPr/>
      <dgm:t>
        <a:bodyPr/>
        <a:lstStyle/>
        <a:p>
          <a:endParaRPr lang="en-US"/>
        </a:p>
      </dgm:t>
    </dgm:pt>
    <dgm:pt modelId="{B78A269F-77E3-426B-9C61-B0A6D4529158}">
      <dgm:prSet/>
      <dgm:spPr/>
      <dgm:t>
        <a:bodyPr/>
        <a:lstStyle/>
        <a:p>
          <a:r>
            <a:rPr lang="en-US"/>
            <a:t>Threatening to commit any crime of violence</a:t>
          </a:r>
        </a:p>
      </dgm:t>
    </dgm:pt>
    <dgm:pt modelId="{5DDAE3EB-DAD1-4DCA-AFAD-B6784D734243}" type="parTrans" cxnId="{64A0DB6B-0ACE-44B5-9C37-BE4CCAC05010}">
      <dgm:prSet/>
      <dgm:spPr/>
      <dgm:t>
        <a:bodyPr/>
        <a:lstStyle/>
        <a:p>
          <a:endParaRPr lang="en-US"/>
        </a:p>
      </dgm:t>
    </dgm:pt>
    <dgm:pt modelId="{D0E0DEE6-A2D8-4ED5-81FA-F05F8E710D48}" type="sibTrans" cxnId="{64A0DB6B-0ACE-44B5-9C37-BE4CCAC05010}">
      <dgm:prSet/>
      <dgm:spPr/>
      <dgm:t>
        <a:bodyPr/>
        <a:lstStyle/>
        <a:p>
          <a:endParaRPr lang="en-US"/>
        </a:p>
      </dgm:t>
    </dgm:pt>
    <dgm:pt modelId="{82F2E2DE-7AB1-4C0A-9E64-4889DE010820}" type="pres">
      <dgm:prSet presAssocID="{9686F282-DAD3-4EE7-9526-7B7D9CC192D7}" presName="diagram" presStyleCnt="0">
        <dgm:presLayoutVars>
          <dgm:dir/>
          <dgm:resizeHandles val="exact"/>
        </dgm:presLayoutVars>
      </dgm:prSet>
      <dgm:spPr/>
    </dgm:pt>
    <dgm:pt modelId="{7A6CAAC3-4907-4CAF-9CD9-54FBD4AB7DC5}" type="pres">
      <dgm:prSet presAssocID="{590F6AE3-C792-4B2B-81F2-39A8F4C3EEE8}" presName="node" presStyleLbl="node1" presStyleIdx="0" presStyleCnt="19">
        <dgm:presLayoutVars>
          <dgm:bulletEnabled val="1"/>
        </dgm:presLayoutVars>
      </dgm:prSet>
      <dgm:spPr/>
    </dgm:pt>
    <dgm:pt modelId="{13EBCAD4-AC6B-408E-8E2E-8A7029D453EC}" type="pres">
      <dgm:prSet presAssocID="{ED37EF45-C274-4A33-B18B-3D264295459B}" presName="sibTrans" presStyleCnt="0"/>
      <dgm:spPr/>
    </dgm:pt>
    <dgm:pt modelId="{76369452-B9B8-4547-9897-469990DF3284}" type="pres">
      <dgm:prSet presAssocID="{0FF05EA8-6A1E-461C-AA98-C9AD7D988BAA}" presName="node" presStyleLbl="node1" presStyleIdx="1" presStyleCnt="19">
        <dgm:presLayoutVars>
          <dgm:bulletEnabled val="1"/>
        </dgm:presLayoutVars>
      </dgm:prSet>
      <dgm:spPr/>
    </dgm:pt>
    <dgm:pt modelId="{68871A26-5B15-4871-BCAC-1D891219DB5F}" type="pres">
      <dgm:prSet presAssocID="{5A3A12DD-6381-4CB7-AF87-320473B16AA7}" presName="sibTrans" presStyleCnt="0"/>
      <dgm:spPr/>
    </dgm:pt>
    <dgm:pt modelId="{B1A75E5B-BD59-4E00-946A-C6F29EDC7AB1}" type="pres">
      <dgm:prSet presAssocID="{F54E81DA-B338-4AEC-ABA0-CA5F11B84246}" presName="node" presStyleLbl="node1" presStyleIdx="2" presStyleCnt="19">
        <dgm:presLayoutVars>
          <dgm:bulletEnabled val="1"/>
        </dgm:presLayoutVars>
      </dgm:prSet>
      <dgm:spPr/>
    </dgm:pt>
    <dgm:pt modelId="{16D862FC-0C06-4860-B771-EBF22282E949}" type="pres">
      <dgm:prSet presAssocID="{48799344-590D-4FAF-9427-A60C490CF5B6}" presName="sibTrans" presStyleCnt="0"/>
      <dgm:spPr/>
    </dgm:pt>
    <dgm:pt modelId="{B0F9A479-AACD-4F70-B47A-00DED62EC702}" type="pres">
      <dgm:prSet presAssocID="{93F2B722-6065-45DD-8C5F-122FAF256C5B}" presName="node" presStyleLbl="node1" presStyleIdx="3" presStyleCnt="19">
        <dgm:presLayoutVars>
          <dgm:bulletEnabled val="1"/>
        </dgm:presLayoutVars>
      </dgm:prSet>
      <dgm:spPr/>
    </dgm:pt>
    <dgm:pt modelId="{8698CC4E-2439-473D-9A0B-DAC56D4F0759}" type="pres">
      <dgm:prSet presAssocID="{6BF82017-AE38-4C92-A8FC-C53F36369404}" presName="sibTrans" presStyleCnt="0"/>
      <dgm:spPr/>
    </dgm:pt>
    <dgm:pt modelId="{B510ABEC-69D5-4833-AA4E-FA9A7A5EB441}" type="pres">
      <dgm:prSet presAssocID="{6C9618AC-12C6-46EF-BB00-5D4A338FBA71}" presName="node" presStyleLbl="node1" presStyleIdx="4" presStyleCnt="19">
        <dgm:presLayoutVars>
          <dgm:bulletEnabled val="1"/>
        </dgm:presLayoutVars>
      </dgm:prSet>
      <dgm:spPr/>
    </dgm:pt>
    <dgm:pt modelId="{4A6EAA8E-0A35-4FFA-8C54-C030CDFF1342}" type="pres">
      <dgm:prSet presAssocID="{7EF8A83F-AE25-4570-A6BB-5450407D2FAB}" presName="sibTrans" presStyleCnt="0"/>
      <dgm:spPr/>
    </dgm:pt>
    <dgm:pt modelId="{A43CE8E1-32AA-48E7-909E-A0B046B675D6}" type="pres">
      <dgm:prSet presAssocID="{F605B3C1-701D-4125-B4AC-87DE04678044}" presName="node" presStyleLbl="node1" presStyleIdx="5" presStyleCnt="19">
        <dgm:presLayoutVars>
          <dgm:bulletEnabled val="1"/>
        </dgm:presLayoutVars>
      </dgm:prSet>
      <dgm:spPr/>
    </dgm:pt>
    <dgm:pt modelId="{9B1FF4F7-9EF5-43AD-A6E4-1268B5441A6B}" type="pres">
      <dgm:prSet presAssocID="{F4C8D4BE-24D9-4935-9CDF-4599B3CB7622}" presName="sibTrans" presStyleCnt="0"/>
      <dgm:spPr/>
    </dgm:pt>
    <dgm:pt modelId="{A1FE2C26-64AA-48D8-9F27-01C37C0E8C12}" type="pres">
      <dgm:prSet presAssocID="{A66719B0-395B-4747-850B-23AF02F6437A}" presName="node" presStyleLbl="node1" presStyleIdx="6" presStyleCnt="19">
        <dgm:presLayoutVars>
          <dgm:bulletEnabled val="1"/>
        </dgm:presLayoutVars>
      </dgm:prSet>
      <dgm:spPr/>
    </dgm:pt>
    <dgm:pt modelId="{3D8BBE8D-F934-42C3-80E9-60529B955A05}" type="pres">
      <dgm:prSet presAssocID="{A03A3268-A578-4938-B4C9-9B21BE4024F3}" presName="sibTrans" presStyleCnt="0"/>
      <dgm:spPr/>
    </dgm:pt>
    <dgm:pt modelId="{07ECFDBA-2885-497F-92E2-ABF8A09F0F88}" type="pres">
      <dgm:prSet presAssocID="{C3AB1816-3B62-49AB-997E-DC03D1ACC075}" presName="node" presStyleLbl="node1" presStyleIdx="7" presStyleCnt="19">
        <dgm:presLayoutVars>
          <dgm:bulletEnabled val="1"/>
        </dgm:presLayoutVars>
      </dgm:prSet>
      <dgm:spPr/>
    </dgm:pt>
    <dgm:pt modelId="{479C4E6D-A03C-4086-8089-1AAEA2C5528B}" type="pres">
      <dgm:prSet presAssocID="{287BB0EE-33DA-4D63-8DA0-D58EBEC6ED0F}" presName="sibTrans" presStyleCnt="0"/>
      <dgm:spPr/>
    </dgm:pt>
    <dgm:pt modelId="{92E354A7-A5BF-43CB-9440-3D69EFA4A80F}" type="pres">
      <dgm:prSet presAssocID="{210BDFEC-574A-4AB2-85D4-886C4870F76E}" presName="node" presStyleLbl="node1" presStyleIdx="8" presStyleCnt="19">
        <dgm:presLayoutVars>
          <dgm:bulletEnabled val="1"/>
        </dgm:presLayoutVars>
      </dgm:prSet>
      <dgm:spPr/>
    </dgm:pt>
    <dgm:pt modelId="{39AD59C5-2951-49ED-A219-10F7EF60C9F4}" type="pres">
      <dgm:prSet presAssocID="{9BFB3E66-95A8-4D5B-B2A0-C89C3DD670F0}" presName="sibTrans" presStyleCnt="0"/>
      <dgm:spPr/>
    </dgm:pt>
    <dgm:pt modelId="{A7F964E1-4655-4CD1-BBE0-3E024EA418C5}" type="pres">
      <dgm:prSet presAssocID="{665839EB-93EA-482B-8C3E-84F09D22B488}" presName="node" presStyleLbl="node1" presStyleIdx="9" presStyleCnt="19">
        <dgm:presLayoutVars>
          <dgm:bulletEnabled val="1"/>
        </dgm:presLayoutVars>
      </dgm:prSet>
      <dgm:spPr/>
    </dgm:pt>
    <dgm:pt modelId="{8CE96133-F7A3-4E8E-9BD3-2839C4DDEFC5}" type="pres">
      <dgm:prSet presAssocID="{870FF72E-B323-433C-B8CC-FA6CA598E681}" presName="sibTrans" presStyleCnt="0"/>
      <dgm:spPr/>
    </dgm:pt>
    <dgm:pt modelId="{F1E54A4C-DA2E-41C3-A1A9-2A12AC2077C7}" type="pres">
      <dgm:prSet presAssocID="{E97EAD81-EED5-47DE-B452-681B5C66F25B}" presName="node" presStyleLbl="node1" presStyleIdx="10" presStyleCnt="19">
        <dgm:presLayoutVars>
          <dgm:bulletEnabled val="1"/>
        </dgm:presLayoutVars>
      </dgm:prSet>
      <dgm:spPr/>
    </dgm:pt>
    <dgm:pt modelId="{BBA21C16-0E29-44B7-840C-E505A8E6BAA8}" type="pres">
      <dgm:prSet presAssocID="{23D9C2A5-9726-4C82-B833-ECCEE0E8B17C}" presName="sibTrans" presStyleCnt="0"/>
      <dgm:spPr/>
    </dgm:pt>
    <dgm:pt modelId="{3DBD8A36-711E-422A-9B69-AB60DABEA8A9}" type="pres">
      <dgm:prSet presAssocID="{1A043096-E153-460C-B1F9-69D090906A04}" presName="node" presStyleLbl="node1" presStyleIdx="11" presStyleCnt="19">
        <dgm:presLayoutVars>
          <dgm:bulletEnabled val="1"/>
        </dgm:presLayoutVars>
      </dgm:prSet>
      <dgm:spPr/>
    </dgm:pt>
    <dgm:pt modelId="{EB50D094-945A-443A-B77C-A2C04A16571E}" type="pres">
      <dgm:prSet presAssocID="{99B5789E-8157-40AD-A4B9-A349D9F34FAA}" presName="sibTrans" presStyleCnt="0"/>
      <dgm:spPr/>
    </dgm:pt>
    <dgm:pt modelId="{815076C1-0681-478B-B87E-4ED9C9DFBE5A}" type="pres">
      <dgm:prSet presAssocID="{A4A3D95E-81C3-458D-9C9F-6494E96C3774}" presName="node" presStyleLbl="node1" presStyleIdx="12" presStyleCnt="19">
        <dgm:presLayoutVars>
          <dgm:bulletEnabled val="1"/>
        </dgm:presLayoutVars>
      </dgm:prSet>
      <dgm:spPr/>
    </dgm:pt>
    <dgm:pt modelId="{04D71423-023F-4876-ADF3-FFE5A3BBFD3D}" type="pres">
      <dgm:prSet presAssocID="{3747ACBC-36C3-4238-8CDA-295383B30280}" presName="sibTrans" presStyleCnt="0"/>
      <dgm:spPr/>
    </dgm:pt>
    <dgm:pt modelId="{FECACF46-F97C-4D22-A38E-16B6C7D5BECB}" type="pres">
      <dgm:prSet presAssocID="{CCE25AFC-046A-4E6D-9ADD-F1BD6DB15A2E}" presName="node" presStyleLbl="node1" presStyleIdx="13" presStyleCnt="19">
        <dgm:presLayoutVars>
          <dgm:bulletEnabled val="1"/>
        </dgm:presLayoutVars>
      </dgm:prSet>
      <dgm:spPr/>
    </dgm:pt>
    <dgm:pt modelId="{3A132D51-91AC-439B-B7EE-CD6F870712E7}" type="pres">
      <dgm:prSet presAssocID="{F6931D40-678E-43AD-8478-7C134C4D3798}" presName="sibTrans" presStyleCnt="0"/>
      <dgm:spPr/>
    </dgm:pt>
    <dgm:pt modelId="{5ED4F355-F4C1-484D-AD92-CA8CF1C3BE09}" type="pres">
      <dgm:prSet presAssocID="{FD7EC9AA-D169-4277-B43B-669F86397D4D}" presName="node" presStyleLbl="node1" presStyleIdx="14" presStyleCnt="19">
        <dgm:presLayoutVars>
          <dgm:bulletEnabled val="1"/>
        </dgm:presLayoutVars>
      </dgm:prSet>
      <dgm:spPr/>
    </dgm:pt>
    <dgm:pt modelId="{84B2FA77-E1D5-4F17-959F-2AE4C2C374D9}" type="pres">
      <dgm:prSet presAssocID="{43674724-0BF4-4C34-AB4A-8025945A0994}" presName="sibTrans" presStyleCnt="0"/>
      <dgm:spPr/>
    </dgm:pt>
    <dgm:pt modelId="{8108D65C-9092-4B9F-AEBE-2184995731AE}" type="pres">
      <dgm:prSet presAssocID="{7D4CC228-2E75-4207-90ED-4E4E2D8478D1}" presName="node" presStyleLbl="node1" presStyleIdx="15" presStyleCnt="19">
        <dgm:presLayoutVars>
          <dgm:bulletEnabled val="1"/>
        </dgm:presLayoutVars>
      </dgm:prSet>
      <dgm:spPr/>
    </dgm:pt>
    <dgm:pt modelId="{B4C7EA26-DC60-41D4-A221-FA3932A8DDF4}" type="pres">
      <dgm:prSet presAssocID="{150C884C-7BF8-4F95-A286-8235315C7871}" presName="sibTrans" presStyleCnt="0"/>
      <dgm:spPr/>
    </dgm:pt>
    <dgm:pt modelId="{0E2AD310-A6B4-4808-8792-70C9C21B4EA7}" type="pres">
      <dgm:prSet presAssocID="{99434038-C5E1-4678-919F-4690624A99CF}" presName="node" presStyleLbl="node1" presStyleIdx="16" presStyleCnt="19">
        <dgm:presLayoutVars>
          <dgm:bulletEnabled val="1"/>
        </dgm:presLayoutVars>
      </dgm:prSet>
      <dgm:spPr/>
    </dgm:pt>
    <dgm:pt modelId="{6ADFB76E-45CD-439B-B2FC-24A8835D9A14}" type="pres">
      <dgm:prSet presAssocID="{E050189B-2997-4FB0-BF2D-11378AA08B29}" presName="sibTrans" presStyleCnt="0"/>
      <dgm:spPr/>
    </dgm:pt>
    <dgm:pt modelId="{CFC4F29F-9F36-492E-8E25-9FC832FCF15F}" type="pres">
      <dgm:prSet presAssocID="{623D7155-797D-49DD-A779-85064D8C6862}" presName="node" presStyleLbl="node1" presStyleIdx="17" presStyleCnt="19">
        <dgm:presLayoutVars>
          <dgm:bulletEnabled val="1"/>
        </dgm:presLayoutVars>
      </dgm:prSet>
      <dgm:spPr/>
    </dgm:pt>
    <dgm:pt modelId="{D4748B51-1E0D-447D-A154-BE95F948E5BE}" type="pres">
      <dgm:prSet presAssocID="{9C895FEB-7835-4D2C-869F-19FA92254EA9}" presName="sibTrans" presStyleCnt="0"/>
      <dgm:spPr/>
    </dgm:pt>
    <dgm:pt modelId="{8C3DC64D-B8F5-4DAB-BEC1-3FEE5E0F4593}" type="pres">
      <dgm:prSet presAssocID="{B78A269F-77E3-426B-9C61-B0A6D4529158}" presName="node" presStyleLbl="node1" presStyleIdx="18" presStyleCnt="19">
        <dgm:presLayoutVars>
          <dgm:bulletEnabled val="1"/>
        </dgm:presLayoutVars>
      </dgm:prSet>
      <dgm:spPr/>
    </dgm:pt>
  </dgm:ptLst>
  <dgm:cxnLst>
    <dgm:cxn modelId="{D3EEF004-D6AD-4D20-805F-F59BC7DAD79D}" srcId="{9686F282-DAD3-4EE7-9526-7B7D9CC192D7}" destId="{E97EAD81-EED5-47DE-B452-681B5C66F25B}" srcOrd="10" destOrd="0" parTransId="{0B563D45-A9F9-416C-8666-4E7BC6A6D2A7}" sibTransId="{23D9C2A5-9726-4C82-B833-ECCEE0E8B17C}"/>
    <dgm:cxn modelId="{345FEA0A-63E6-4495-818C-ED758CB391D8}" type="presOf" srcId="{7D4CC228-2E75-4207-90ED-4E4E2D8478D1}" destId="{8108D65C-9092-4B9F-AEBE-2184995731AE}" srcOrd="0" destOrd="0" presId="urn:microsoft.com/office/officeart/2005/8/layout/default"/>
    <dgm:cxn modelId="{FF3BCD0B-0D9A-4DA9-B185-3DBB8C427781}" type="presOf" srcId="{590F6AE3-C792-4B2B-81F2-39A8F4C3EEE8}" destId="{7A6CAAC3-4907-4CAF-9CD9-54FBD4AB7DC5}" srcOrd="0" destOrd="0" presId="urn:microsoft.com/office/officeart/2005/8/layout/default"/>
    <dgm:cxn modelId="{8697CF0C-F36D-475A-BCFD-3C59CF0E5947}" type="presOf" srcId="{210BDFEC-574A-4AB2-85D4-886C4870F76E}" destId="{92E354A7-A5BF-43CB-9440-3D69EFA4A80F}" srcOrd="0" destOrd="0" presId="urn:microsoft.com/office/officeart/2005/8/layout/default"/>
    <dgm:cxn modelId="{92A6A114-021F-4AC2-9F69-E599FE690C9E}" srcId="{9686F282-DAD3-4EE7-9526-7B7D9CC192D7}" destId="{210BDFEC-574A-4AB2-85D4-886C4870F76E}" srcOrd="8" destOrd="0" parTransId="{81429A72-A46B-4B29-8625-C0A0B41388E5}" sibTransId="{9BFB3E66-95A8-4D5B-B2A0-C89C3DD670F0}"/>
    <dgm:cxn modelId="{F3A8ED14-6A22-49C2-AF98-041B50204A81}" srcId="{9686F282-DAD3-4EE7-9526-7B7D9CC192D7}" destId="{0FF05EA8-6A1E-461C-AA98-C9AD7D988BAA}" srcOrd="1" destOrd="0" parTransId="{C13B047D-9458-48A8-8965-84907854B23D}" sibTransId="{5A3A12DD-6381-4CB7-AF87-320473B16AA7}"/>
    <dgm:cxn modelId="{EF282E1F-A500-443A-8824-E497523EB771}" srcId="{9686F282-DAD3-4EE7-9526-7B7D9CC192D7}" destId="{7D4CC228-2E75-4207-90ED-4E4E2D8478D1}" srcOrd="15" destOrd="0" parTransId="{21257509-AC47-46FF-8BB1-C5FDA51D5148}" sibTransId="{150C884C-7BF8-4F95-A286-8235315C7871}"/>
    <dgm:cxn modelId="{A3E6B420-1533-437F-AA77-CBFB3B3CAA7F}" srcId="{9686F282-DAD3-4EE7-9526-7B7D9CC192D7}" destId="{93F2B722-6065-45DD-8C5F-122FAF256C5B}" srcOrd="3" destOrd="0" parTransId="{3D428E7B-1F37-45A7-A781-A1B3F84334D7}" sibTransId="{6BF82017-AE38-4C92-A8FC-C53F36369404}"/>
    <dgm:cxn modelId="{BDCC0D2C-C16C-46B5-B2A4-255C0D2A0ED2}" type="presOf" srcId="{665839EB-93EA-482B-8C3E-84F09D22B488}" destId="{A7F964E1-4655-4CD1-BBE0-3E024EA418C5}" srcOrd="0" destOrd="0" presId="urn:microsoft.com/office/officeart/2005/8/layout/default"/>
    <dgm:cxn modelId="{5CFBAB2E-BB37-4031-B5DC-DBE1A2D51827}" srcId="{9686F282-DAD3-4EE7-9526-7B7D9CC192D7}" destId="{F605B3C1-701D-4125-B4AC-87DE04678044}" srcOrd="5" destOrd="0" parTransId="{4CBB5938-0DBB-4B91-BD89-1E88B065FB33}" sibTransId="{F4C8D4BE-24D9-4935-9CDF-4599B3CB7622}"/>
    <dgm:cxn modelId="{FD39D236-A9B7-4226-A59D-B2B611A0B83F}" srcId="{9686F282-DAD3-4EE7-9526-7B7D9CC192D7}" destId="{99434038-C5E1-4678-919F-4690624A99CF}" srcOrd="16" destOrd="0" parTransId="{4D047253-A0F0-4204-AAD1-BB01F678E8C4}" sibTransId="{E050189B-2997-4FB0-BF2D-11378AA08B29}"/>
    <dgm:cxn modelId="{DCBDC43F-6F0E-4609-95CF-DA51B280308F}" type="presOf" srcId="{A4A3D95E-81C3-458D-9C9F-6494E96C3774}" destId="{815076C1-0681-478B-B87E-4ED9C9DFBE5A}" srcOrd="0" destOrd="0" presId="urn:microsoft.com/office/officeart/2005/8/layout/default"/>
    <dgm:cxn modelId="{8ADC4061-E23C-4CDA-9F5D-09922B049B3E}" type="presOf" srcId="{A66719B0-395B-4747-850B-23AF02F6437A}" destId="{A1FE2C26-64AA-48D8-9F27-01C37C0E8C12}" srcOrd="0" destOrd="0" presId="urn:microsoft.com/office/officeart/2005/8/layout/default"/>
    <dgm:cxn modelId="{8E1AB145-63D2-493E-9885-C1A0E9DF176D}" srcId="{9686F282-DAD3-4EE7-9526-7B7D9CC192D7}" destId="{F54E81DA-B338-4AEC-ABA0-CA5F11B84246}" srcOrd="2" destOrd="0" parTransId="{85066DE3-9AD1-4CB3-AC09-E2BCD4C12FE7}" sibTransId="{48799344-590D-4FAF-9427-A60C490CF5B6}"/>
    <dgm:cxn modelId="{1760E549-043E-479C-84B3-B5F57652037E}" type="presOf" srcId="{CCE25AFC-046A-4E6D-9ADD-F1BD6DB15A2E}" destId="{FECACF46-F97C-4D22-A38E-16B6C7D5BECB}" srcOrd="0" destOrd="0" presId="urn:microsoft.com/office/officeart/2005/8/layout/default"/>
    <dgm:cxn modelId="{821C276A-5978-4595-B8DF-79DD9D73A713}" type="presOf" srcId="{93F2B722-6065-45DD-8C5F-122FAF256C5B}" destId="{B0F9A479-AACD-4F70-B47A-00DED62EC702}" srcOrd="0" destOrd="0" presId="urn:microsoft.com/office/officeart/2005/8/layout/default"/>
    <dgm:cxn modelId="{64A0DB6B-0ACE-44B5-9C37-BE4CCAC05010}" srcId="{9686F282-DAD3-4EE7-9526-7B7D9CC192D7}" destId="{B78A269F-77E3-426B-9C61-B0A6D4529158}" srcOrd="18" destOrd="0" parTransId="{5DDAE3EB-DAD1-4DCA-AFAD-B6784D734243}" sibTransId="{D0E0DEE6-A2D8-4ED5-81FA-F05F8E710D48}"/>
    <dgm:cxn modelId="{AD032C4C-2F89-404F-BCE4-B809AB45F39D}" type="presOf" srcId="{6C9618AC-12C6-46EF-BB00-5D4A338FBA71}" destId="{B510ABEC-69D5-4833-AA4E-FA9A7A5EB441}" srcOrd="0" destOrd="0" presId="urn:microsoft.com/office/officeart/2005/8/layout/default"/>
    <dgm:cxn modelId="{2836BF4D-1E5E-44BA-BBE9-BCC0ED2B98ED}" srcId="{9686F282-DAD3-4EE7-9526-7B7D9CC192D7}" destId="{C3AB1816-3B62-49AB-997E-DC03D1ACC075}" srcOrd="7" destOrd="0" parTransId="{7DBA272D-2048-429D-B53F-8233DC2028CC}" sibTransId="{287BB0EE-33DA-4D63-8DA0-D58EBEC6ED0F}"/>
    <dgm:cxn modelId="{5BD7FF6F-883F-4F72-9D0F-FAA9ACBCA38B}" type="presOf" srcId="{99434038-C5E1-4678-919F-4690624A99CF}" destId="{0E2AD310-A6B4-4808-8792-70C9C21B4EA7}" srcOrd="0" destOrd="0" presId="urn:microsoft.com/office/officeart/2005/8/layout/default"/>
    <dgm:cxn modelId="{B052E276-6A33-4305-8D2E-EF17658A9308}" srcId="{9686F282-DAD3-4EE7-9526-7B7D9CC192D7}" destId="{6C9618AC-12C6-46EF-BB00-5D4A338FBA71}" srcOrd="4" destOrd="0" parTransId="{93485551-FD75-4F2C-8FFF-5B529D831C1B}" sibTransId="{7EF8A83F-AE25-4570-A6BB-5450407D2FAB}"/>
    <dgm:cxn modelId="{33736159-4C9F-4143-A99B-1D5CC5EC1113}" type="presOf" srcId="{C3AB1816-3B62-49AB-997E-DC03D1ACC075}" destId="{07ECFDBA-2885-497F-92E2-ABF8A09F0F88}" srcOrd="0" destOrd="0" presId="urn:microsoft.com/office/officeart/2005/8/layout/default"/>
    <dgm:cxn modelId="{85345C7E-6196-437C-AEFB-5B73B8889F56}" type="presOf" srcId="{B78A269F-77E3-426B-9C61-B0A6D4529158}" destId="{8C3DC64D-B8F5-4DAB-BEC1-3FEE5E0F4593}" srcOrd="0" destOrd="0" presId="urn:microsoft.com/office/officeart/2005/8/layout/default"/>
    <dgm:cxn modelId="{41800193-C23D-417F-B414-6F4F4E1B103A}" type="presOf" srcId="{E97EAD81-EED5-47DE-B452-681B5C66F25B}" destId="{F1E54A4C-DA2E-41C3-A1A9-2A12AC2077C7}" srcOrd="0" destOrd="0" presId="urn:microsoft.com/office/officeart/2005/8/layout/default"/>
    <dgm:cxn modelId="{6F554695-97F1-4681-A4DA-063E446F719D}" srcId="{9686F282-DAD3-4EE7-9526-7B7D9CC192D7}" destId="{A4A3D95E-81C3-458D-9C9F-6494E96C3774}" srcOrd="12" destOrd="0" parTransId="{DD2514AA-7A20-422A-9787-B2AAFF764C72}" sibTransId="{3747ACBC-36C3-4238-8CDA-295383B30280}"/>
    <dgm:cxn modelId="{A5D313A1-22AD-4184-95BB-58B30A9D92BB}" srcId="{9686F282-DAD3-4EE7-9526-7B7D9CC192D7}" destId="{FD7EC9AA-D169-4277-B43B-669F86397D4D}" srcOrd="14" destOrd="0" parTransId="{FEF12BDF-2BC3-45A9-8AAB-B86194E779C3}" sibTransId="{43674724-0BF4-4C34-AB4A-8025945A0994}"/>
    <dgm:cxn modelId="{699087AD-068F-4D47-85F1-70330583D72C}" type="presOf" srcId="{623D7155-797D-49DD-A779-85064D8C6862}" destId="{CFC4F29F-9F36-492E-8E25-9FC832FCF15F}" srcOrd="0" destOrd="0" presId="urn:microsoft.com/office/officeart/2005/8/layout/default"/>
    <dgm:cxn modelId="{51F763B2-5011-4BF0-AA96-5159BB1A8D12}" type="presOf" srcId="{F54E81DA-B338-4AEC-ABA0-CA5F11B84246}" destId="{B1A75E5B-BD59-4E00-946A-C6F29EDC7AB1}" srcOrd="0" destOrd="0" presId="urn:microsoft.com/office/officeart/2005/8/layout/default"/>
    <dgm:cxn modelId="{25CBDBC9-6985-4795-BAE2-A6A9E6A69A1A}" type="presOf" srcId="{0FF05EA8-6A1E-461C-AA98-C9AD7D988BAA}" destId="{76369452-B9B8-4547-9897-469990DF3284}" srcOrd="0" destOrd="0" presId="urn:microsoft.com/office/officeart/2005/8/layout/default"/>
    <dgm:cxn modelId="{AE57E0CA-0CF9-4AEF-BA48-2EAEC0129555}" srcId="{9686F282-DAD3-4EE7-9526-7B7D9CC192D7}" destId="{CCE25AFC-046A-4E6D-9ADD-F1BD6DB15A2E}" srcOrd="13" destOrd="0" parTransId="{C3FE3A5F-DB67-4785-BD9E-BD92D7310265}" sibTransId="{F6931D40-678E-43AD-8478-7C134C4D3798}"/>
    <dgm:cxn modelId="{CBA32AD5-6176-432F-A5A4-E7AB01899E3A}" type="presOf" srcId="{FD7EC9AA-D169-4277-B43B-669F86397D4D}" destId="{5ED4F355-F4C1-484D-AD92-CA8CF1C3BE09}" srcOrd="0" destOrd="0" presId="urn:microsoft.com/office/officeart/2005/8/layout/default"/>
    <dgm:cxn modelId="{B027E6D6-4741-4EF3-BC76-6F4DD4F74699}" type="presOf" srcId="{F605B3C1-701D-4125-B4AC-87DE04678044}" destId="{A43CE8E1-32AA-48E7-909E-A0B046B675D6}" srcOrd="0" destOrd="0" presId="urn:microsoft.com/office/officeart/2005/8/layout/default"/>
    <dgm:cxn modelId="{CF0FFED7-6728-485D-981A-52C31AE1BF35}" type="presOf" srcId="{9686F282-DAD3-4EE7-9526-7B7D9CC192D7}" destId="{82F2E2DE-7AB1-4C0A-9E64-4889DE010820}" srcOrd="0" destOrd="0" presId="urn:microsoft.com/office/officeart/2005/8/layout/default"/>
    <dgm:cxn modelId="{DE0C2FE4-3B19-410F-AFAC-B6AB6724DAF7}" srcId="{9686F282-DAD3-4EE7-9526-7B7D9CC192D7}" destId="{665839EB-93EA-482B-8C3E-84F09D22B488}" srcOrd="9" destOrd="0" parTransId="{30D6C7E7-2AAB-4FFD-BCB6-A6C1ED85CE00}" sibTransId="{870FF72E-B323-433C-B8CC-FA6CA598E681}"/>
    <dgm:cxn modelId="{BFE9CAE9-CA21-46E8-B9F1-CAB234BD6460}" srcId="{9686F282-DAD3-4EE7-9526-7B7D9CC192D7}" destId="{A66719B0-395B-4747-850B-23AF02F6437A}" srcOrd="6" destOrd="0" parTransId="{21EB4F61-D9C9-42CF-8DE3-63CA3F803785}" sibTransId="{A03A3268-A578-4938-B4C9-9B21BE4024F3}"/>
    <dgm:cxn modelId="{747FCEEB-3A8C-4750-AEBD-BEC7BE538152}" srcId="{9686F282-DAD3-4EE7-9526-7B7D9CC192D7}" destId="{1A043096-E153-460C-B1F9-69D090906A04}" srcOrd="11" destOrd="0" parTransId="{FFA9BC8C-A113-4E09-B198-ADD4D66025EC}" sibTransId="{99B5789E-8157-40AD-A4B9-A349D9F34FAA}"/>
    <dgm:cxn modelId="{2FA6BBF0-468B-43D0-877F-ACA0D639DCF5}" type="presOf" srcId="{1A043096-E153-460C-B1F9-69D090906A04}" destId="{3DBD8A36-711E-422A-9B69-AB60DABEA8A9}" srcOrd="0" destOrd="0" presId="urn:microsoft.com/office/officeart/2005/8/layout/default"/>
    <dgm:cxn modelId="{AC3BE0F8-BD5F-461E-91D7-6BD365292A78}" srcId="{9686F282-DAD3-4EE7-9526-7B7D9CC192D7}" destId="{623D7155-797D-49DD-A779-85064D8C6862}" srcOrd="17" destOrd="0" parTransId="{B0939AF0-C291-4259-9E17-5328EC0F07D6}" sibTransId="{9C895FEB-7835-4D2C-869F-19FA92254EA9}"/>
    <dgm:cxn modelId="{97B377FE-EEE8-41E0-A239-1C37034D2347}" srcId="{9686F282-DAD3-4EE7-9526-7B7D9CC192D7}" destId="{590F6AE3-C792-4B2B-81F2-39A8F4C3EEE8}" srcOrd="0" destOrd="0" parTransId="{0B5CEFF5-AFEA-4326-8AD1-364E59145074}" sibTransId="{ED37EF45-C274-4A33-B18B-3D264295459B}"/>
    <dgm:cxn modelId="{0676F36F-E8FD-446F-B346-D1F73A0FCA2F}" type="presParOf" srcId="{82F2E2DE-7AB1-4C0A-9E64-4889DE010820}" destId="{7A6CAAC3-4907-4CAF-9CD9-54FBD4AB7DC5}" srcOrd="0" destOrd="0" presId="urn:microsoft.com/office/officeart/2005/8/layout/default"/>
    <dgm:cxn modelId="{DD084759-B7FB-4957-A327-CCC9079A23EF}" type="presParOf" srcId="{82F2E2DE-7AB1-4C0A-9E64-4889DE010820}" destId="{13EBCAD4-AC6B-408E-8E2E-8A7029D453EC}" srcOrd="1" destOrd="0" presId="urn:microsoft.com/office/officeart/2005/8/layout/default"/>
    <dgm:cxn modelId="{81FA5B86-B634-4A79-874C-63527F9FDED6}" type="presParOf" srcId="{82F2E2DE-7AB1-4C0A-9E64-4889DE010820}" destId="{76369452-B9B8-4547-9897-469990DF3284}" srcOrd="2" destOrd="0" presId="urn:microsoft.com/office/officeart/2005/8/layout/default"/>
    <dgm:cxn modelId="{2CDDCFDC-8A9A-4CF1-BDF7-E27D7A282228}" type="presParOf" srcId="{82F2E2DE-7AB1-4C0A-9E64-4889DE010820}" destId="{68871A26-5B15-4871-BCAC-1D891219DB5F}" srcOrd="3" destOrd="0" presId="urn:microsoft.com/office/officeart/2005/8/layout/default"/>
    <dgm:cxn modelId="{BB17CA6A-153D-4970-BC46-7455DD7AF5FD}" type="presParOf" srcId="{82F2E2DE-7AB1-4C0A-9E64-4889DE010820}" destId="{B1A75E5B-BD59-4E00-946A-C6F29EDC7AB1}" srcOrd="4" destOrd="0" presId="urn:microsoft.com/office/officeart/2005/8/layout/default"/>
    <dgm:cxn modelId="{9B549275-1AD2-4C16-A2CF-6C9EDEBC6DFB}" type="presParOf" srcId="{82F2E2DE-7AB1-4C0A-9E64-4889DE010820}" destId="{16D862FC-0C06-4860-B771-EBF22282E949}" srcOrd="5" destOrd="0" presId="urn:microsoft.com/office/officeart/2005/8/layout/default"/>
    <dgm:cxn modelId="{70DB27ED-88FD-42CF-B5AF-83C0C6EA0EB6}" type="presParOf" srcId="{82F2E2DE-7AB1-4C0A-9E64-4889DE010820}" destId="{B0F9A479-AACD-4F70-B47A-00DED62EC702}" srcOrd="6" destOrd="0" presId="urn:microsoft.com/office/officeart/2005/8/layout/default"/>
    <dgm:cxn modelId="{3A9BEFCB-7A20-4D16-97F6-7356AF3FC18B}" type="presParOf" srcId="{82F2E2DE-7AB1-4C0A-9E64-4889DE010820}" destId="{8698CC4E-2439-473D-9A0B-DAC56D4F0759}" srcOrd="7" destOrd="0" presId="urn:microsoft.com/office/officeart/2005/8/layout/default"/>
    <dgm:cxn modelId="{1C48A078-3CA9-423C-9082-F17529A88237}" type="presParOf" srcId="{82F2E2DE-7AB1-4C0A-9E64-4889DE010820}" destId="{B510ABEC-69D5-4833-AA4E-FA9A7A5EB441}" srcOrd="8" destOrd="0" presId="urn:microsoft.com/office/officeart/2005/8/layout/default"/>
    <dgm:cxn modelId="{424E5D6E-A165-434D-96C7-BC8D07B62698}" type="presParOf" srcId="{82F2E2DE-7AB1-4C0A-9E64-4889DE010820}" destId="{4A6EAA8E-0A35-4FFA-8C54-C030CDFF1342}" srcOrd="9" destOrd="0" presId="urn:microsoft.com/office/officeart/2005/8/layout/default"/>
    <dgm:cxn modelId="{3A8D11DD-0EC9-4736-8922-37E683CAA8AE}" type="presParOf" srcId="{82F2E2DE-7AB1-4C0A-9E64-4889DE010820}" destId="{A43CE8E1-32AA-48E7-909E-A0B046B675D6}" srcOrd="10" destOrd="0" presId="urn:microsoft.com/office/officeart/2005/8/layout/default"/>
    <dgm:cxn modelId="{F2C5D5E7-0E16-4B50-A66B-E97EA417ED7C}" type="presParOf" srcId="{82F2E2DE-7AB1-4C0A-9E64-4889DE010820}" destId="{9B1FF4F7-9EF5-43AD-A6E4-1268B5441A6B}" srcOrd="11" destOrd="0" presId="urn:microsoft.com/office/officeart/2005/8/layout/default"/>
    <dgm:cxn modelId="{E21D0FF1-C748-49D6-BE9A-CD5D19B863C7}" type="presParOf" srcId="{82F2E2DE-7AB1-4C0A-9E64-4889DE010820}" destId="{A1FE2C26-64AA-48D8-9F27-01C37C0E8C12}" srcOrd="12" destOrd="0" presId="urn:microsoft.com/office/officeart/2005/8/layout/default"/>
    <dgm:cxn modelId="{6C9DC1E6-11E0-4F34-9782-60CEEBC548F6}" type="presParOf" srcId="{82F2E2DE-7AB1-4C0A-9E64-4889DE010820}" destId="{3D8BBE8D-F934-42C3-80E9-60529B955A05}" srcOrd="13" destOrd="0" presId="urn:microsoft.com/office/officeart/2005/8/layout/default"/>
    <dgm:cxn modelId="{0914C582-0FF0-4DBF-B50E-AF997BB34855}" type="presParOf" srcId="{82F2E2DE-7AB1-4C0A-9E64-4889DE010820}" destId="{07ECFDBA-2885-497F-92E2-ABF8A09F0F88}" srcOrd="14" destOrd="0" presId="urn:microsoft.com/office/officeart/2005/8/layout/default"/>
    <dgm:cxn modelId="{9F2584DE-A8AC-4695-85B9-2823F3F0DAE4}" type="presParOf" srcId="{82F2E2DE-7AB1-4C0A-9E64-4889DE010820}" destId="{479C4E6D-A03C-4086-8089-1AAEA2C5528B}" srcOrd="15" destOrd="0" presId="urn:microsoft.com/office/officeart/2005/8/layout/default"/>
    <dgm:cxn modelId="{B93AFAC6-FF8B-4F9B-A4EF-DD591CCA276A}" type="presParOf" srcId="{82F2E2DE-7AB1-4C0A-9E64-4889DE010820}" destId="{92E354A7-A5BF-43CB-9440-3D69EFA4A80F}" srcOrd="16" destOrd="0" presId="urn:microsoft.com/office/officeart/2005/8/layout/default"/>
    <dgm:cxn modelId="{B5F740AC-946A-4B41-99D0-BD5EE2833DC6}" type="presParOf" srcId="{82F2E2DE-7AB1-4C0A-9E64-4889DE010820}" destId="{39AD59C5-2951-49ED-A219-10F7EF60C9F4}" srcOrd="17" destOrd="0" presId="urn:microsoft.com/office/officeart/2005/8/layout/default"/>
    <dgm:cxn modelId="{1BDF8E05-9A7A-4BD8-B597-91B77B5DC9E9}" type="presParOf" srcId="{82F2E2DE-7AB1-4C0A-9E64-4889DE010820}" destId="{A7F964E1-4655-4CD1-BBE0-3E024EA418C5}" srcOrd="18" destOrd="0" presId="urn:microsoft.com/office/officeart/2005/8/layout/default"/>
    <dgm:cxn modelId="{9B2C5B95-0BEA-44B1-8300-73CEBF59A243}" type="presParOf" srcId="{82F2E2DE-7AB1-4C0A-9E64-4889DE010820}" destId="{8CE96133-F7A3-4E8E-9BD3-2839C4DDEFC5}" srcOrd="19" destOrd="0" presId="urn:microsoft.com/office/officeart/2005/8/layout/default"/>
    <dgm:cxn modelId="{F30B1C81-856E-4068-A2B4-A45BA4277CF1}" type="presParOf" srcId="{82F2E2DE-7AB1-4C0A-9E64-4889DE010820}" destId="{F1E54A4C-DA2E-41C3-A1A9-2A12AC2077C7}" srcOrd="20" destOrd="0" presId="urn:microsoft.com/office/officeart/2005/8/layout/default"/>
    <dgm:cxn modelId="{E8015DE9-B626-4B6C-9CCC-67ABEB80B1B0}" type="presParOf" srcId="{82F2E2DE-7AB1-4C0A-9E64-4889DE010820}" destId="{BBA21C16-0E29-44B7-840C-E505A8E6BAA8}" srcOrd="21" destOrd="0" presId="urn:microsoft.com/office/officeart/2005/8/layout/default"/>
    <dgm:cxn modelId="{89B08435-BCC3-4F72-AB89-B8C507DB2705}" type="presParOf" srcId="{82F2E2DE-7AB1-4C0A-9E64-4889DE010820}" destId="{3DBD8A36-711E-422A-9B69-AB60DABEA8A9}" srcOrd="22" destOrd="0" presId="urn:microsoft.com/office/officeart/2005/8/layout/default"/>
    <dgm:cxn modelId="{B317176D-9BB1-4FF4-9132-B9A5344BEFEF}" type="presParOf" srcId="{82F2E2DE-7AB1-4C0A-9E64-4889DE010820}" destId="{EB50D094-945A-443A-B77C-A2C04A16571E}" srcOrd="23" destOrd="0" presId="urn:microsoft.com/office/officeart/2005/8/layout/default"/>
    <dgm:cxn modelId="{8A708F8E-2B9E-4ACC-928B-6D41E32C7A1A}" type="presParOf" srcId="{82F2E2DE-7AB1-4C0A-9E64-4889DE010820}" destId="{815076C1-0681-478B-B87E-4ED9C9DFBE5A}" srcOrd="24" destOrd="0" presId="urn:microsoft.com/office/officeart/2005/8/layout/default"/>
    <dgm:cxn modelId="{D8FD3D88-8E3B-4861-ABE3-9022F5E10692}" type="presParOf" srcId="{82F2E2DE-7AB1-4C0A-9E64-4889DE010820}" destId="{04D71423-023F-4876-ADF3-FFE5A3BBFD3D}" srcOrd="25" destOrd="0" presId="urn:microsoft.com/office/officeart/2005/8/layout/default"/>
    <dgm:cxn modelId="{E96BD500-FEB2-4B66-B1AC-D357B928D6C1}" type="presParOf" srcId="{82F2E2DE-7AB1-4C0A-9E64-4889DE010820}" destId="{FECACF46-F97C-4D22-A38E-16B6C7D5BECB}" srcOrd="26" destOrd="0" presId="urn:microsoft.com/office/officeart/2005/8/layout/default"/>
    <dgm:cxn modelId="{6E0B18DB-C972-451D-BF57-3C10377E14E4}" type="presParOf" srcId="{82F2E2DE-7AB1-4C0A-9E64-4889DE010820}" destId="{3A132D51-91AC-439B-B7EE-CD6F870712E7}" srcOrd="27" destOrd="0" presId="urn:microsoft.com/office/officeart/2005/8/layout/default"/>
    <dgm:cxn modelId="{29EECD97-FB99-402A-B47B-41988F656856}" type="presParOf" srcId="{82F2E2DE-7AB1-4C0A-9E64-4889DE010820}" destId="{5ED4F355-F4C1-484D-AD92-CA8CF1C3BE09}" srcOrd="28" destOrd="0" presId="urn:microsoft.com/office/officeart/2005/8/layout/default"/>
    <dgm:cxn modelId="{DEFB8790-3942-42EA-B4B6-39ED7B5A442D}" type="presParOf" srcId="{82F2E2DE-7AB1-4C0A-9E64-4889DE010820}" destId="{84B2FA77-E1D5-4F17-959F-2AE4C2C374D9}" srcOrd="29" destOrd="0" presId="urn:microsoft.com/office/officeart/2005/8/layout/default"/>
    <dgm:cxn modelId="{EA481A9E-CBEF-421A-9823-8AE5A08CC822}" type="presParOf" srcId="{82F2E2DE-7AB1-4C0A-9E64-4889DE010820}" destId="{8108D65C-9092-4B9F-AEBE-2184995731AE}" srcOrd="30" destOrd="0" presId="urn:microsoft.com/office/officeart/2005/8/layout/default"/>
    <dgm:cxn modelId="{1CAF214C-DBC7-43BF-9605-E779DC79FD6D}" type="presParOf" srcId="{82F2E2DE-7AB1-4C0A-9E64-4889DE010820}" destId="{B4C7EA26-DC60-41D4-A221-FA3932A8DDF4}" srcOrd="31" destOrd="0" presId="urn:microsoft.com/office/officeart/2005/8/layout/default"/>
    <dgm:cxn modelId="{725CDA82-F266-4FDC-A157-1393D39E9B11}" type="presParOf" srcId="{82F2E2DE-7AB1-4C0A-9E64-4889DE010820}" destId="{0E2AD310-A6B4-4808-8792-70C9C21B4EA7}" srcOrd="32" destOrd="0" presId="urn:microsoft.com/office/officeart/2005/8/layout/default"/>
    <dgm:cxn modelId="{75EB2B65-FDCA-4E56-9544-A73CC2073205}" type="presParOf" srcId="{82F2E2DE-7AB1-4C0A-9E64-4889DE010820}" destId="{6ADFB76E-45CD-439B-B2FC-24A8835D9A14}" srcOrd="33" destOrd="0" presId="urn:microsoft.com/office/officeart/2005/8/layout/default"/>
    <dgm:cxn modelId="{AFE0D5EE-C260-4A39-995E-8F6C25EC70DB}" type="presParOf" srcId="{82F2E2DE-7AB1-4C0A-9E64-4889DE010820}" destId="{CFC4F29F-9F36-492E-8E25-9FC832FCF15F}" srcOrd="34" destOrd="0" presId="urn:microsoft.com/office/officeart/2005/8/layout/default"/>
    <dgm:cxn modelId="{DF1E695B-6324-4029-A985-24EB2E77626A}" type="presParOf" srcId="{82F2E2DE-7AB1-4C0A-9E64-4889DE010820}" destId="{D4748B51-1E0D-447D-A154-BE95F948E5BE}" srcOrd="35" destOrd="0" presId="urn:microsoft.com/office/officeart/2005/8/layout/default"/>
    <dgm:cxn modelId="{35DE6479-1E15-4223-A14A-A987F7877CC0}" type="presParOf" srcId="{82F2E2DE-7AB1-4C0A-9E64-4889DE010820}" destId="{8C3DC64D-B8F5-4DAB-BEC1-3FEE5E0F4593}" srcOrd="3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4C655D-5966-43CF-954F-4947D7AF8E7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0DC65E9-0E46-4D5C-AC29-5FACFD3CCE45}">
      <dgm:prSet/>
      <dgm:spPr/>
      <dgm:t>
        <a:bodyPr/>
        <a:lstStyle/>
        <a:p>
          <a:r>
            <a:rPr lang="en-US"/>
            <a:t>Cell Phone are permitted with teacher’s  permission. Cellular devices should not be visible throughout the school day. </a:t>
          </a:r>
        </a:p>
      </dgm:t>
    </dgm:pt>
    <dgm:pt modelId="{AA63E3E5-4FBF-41B1-89DA-93C92D84D620}" type="parTrans" cxnId="{E9C43E07-8274-43AA-BB1B-0E556046C78E}">
      <dgm:prSet/>
      <dgm:spPr/>
      <dgm:t>
        <a:bodyPr/>
        <a:lstStyle/>
        <a:p>
          <a:endParaRPr lang="en-US"/>
        </a:p>
      </dgm:t>
    </dgm:pt>
    <dgm:pt modelId="{4D0FECDA-A028-40E6-979B-2991F768EE9C}" type="sibTrans" cxnId="{E9C43E07-8274-43AA-BB1B-0E556046C78E}">
      <dgm:prSet/>
      <dgm:spPr/>
      <dgm:t>
        <a:bodyPr/>
        <a:lstStyle/>
        <a:p>
          <a:endParaRPr lang="en-US"/>
        </a:p>
      </dgm:t>
    </dgm:pt>
    <dgm:pt modelId="{71BB20F3-7620-4427-894C-6E19276D9354}">
      <dgm:prSet/>
      <dgm:spPr/>
      <dgm:t>
        <a:bodyPr/>
        <a:lstStyle/>
        <a:p>
          <a:r>
            <a:rPr lang="en-US"/>
            <a:t>1 (r ) Violations of this rule will result in the electronic devices being held in the office until the end of the school day, at which time, a parent or guardian will be allowed to receive the electronic device. At the principal’s discretion, a student found to be in violation of this rule may receive disciplinary action as warranted upon the circumstances, which may include, but is not limited to, the revocation of the student’s privilege to have electronic devices at school.</a:t>
          </a:r>
        </a:p>
      </dgm:t>
    </dgm:pt>
    <dgm:pt modelId="{6FEA4AF4-183D-4F28-99AE-09AB4361E216}" type="parTrans" cxnId="{51DB811D-06F1-49AA-8E8E-62786CFD4B4D}">
      <dgm:prSet/>
      <dgm:spPr/>
      <dgm:t>
        <a:bodyPr/>
        <a:lstStyle/>
        <a:p>
          <a:endParaRPr lang="en-US"/>
        </a:p>
      </dgm:t>
    </dgm:pt>
    <dgm:pt modelId="{09422F10-CB98-4B60-8AC7-B608B4E74A85}" type="sibTrans" cxnId="{51DB811D-06F1-49AA-8E8E-62786CFD4B4D}">
      <dgm:prSet/>
      <dgm:spPr/>
      <dgm:t>
        <a:bodyPr/>
        <a:lstStyle/>
        <a:p>
          <a:endParaRPr lang="en-US"/>
        </a:p>
      </dgm:t>
    </dgm:pt>
    <dgm:pt modelId="{943900D9-93C1-4276-A96F-FCBCFCC8B9ED}" type="pres">
      <dgm:prSet presAssocID="{0D4C655D-5966-43CF-954F-4947D7AF8E7D}" presName="linear" presStyleCnt="0">
        <dgm:presLayoutVars>
          <dgm:animLvl val="lvl"/>
          <dgm:resizeHandles val="exact"/>
        </dgm:presLayoutVars>
      </dgm:prSet>
      <dgm:spPr/>
    </dgm:pt>
    <dgm:pt modelId="{6025F5C8-2A9D-4BF9-8649-7A0D0BA983B4}" type="pres">
      <dgm:prSet presAssocID="{00DC65E9-0E46-4D5C-AC29-5FACFD3CCE45}" presName="parentText" presStyleLbl="node1" presStyleIdx="0" presStyleCnt="2">
        <dgm:presLayoutVars>
          <dgm:chMax val="0"/>
          <dgm:bulletEnabled val="1"/>
        </dgm:presLayoutVars>
      </dgm:prSet>
      <dgm:spPr/>
    </dgm:pt>
    <dgm:pt modelId="{6D80842E-E112-414C-88B3-93C2A703D049}" type="pres">
      <dgm:prSet presAssocID="{4D0FECDA-A028-40E6-979B-2991F768EE9C}" presName="spacer" presStyleCnt="0"/>
      <dgm:spPr/>
    </dgm:pt>
    <dgm:pt modelId="{EEF71DDD-BC21-4A48-B5F3-88969BE79167}" type="pres">
      <dgm:prSet presAssocID="{71BB20F3-7620-4427-894C-6E19276D9354}" presName="parentText" presStyleLbl="node1" presStyleIdx="1" presStyleCnt="2">
        <dgm:presLayoutVars>
          <dgm:chMax val="0"/>
          <dgm:bulletEnabled val="1"/>
        </dgm:presLayoutVars>
      </dgm:prSet>
      <dgm:spPr/>
    </dgm:pt>
  </dgm:ptLst>
  <dgm:cxnLst>
    <dgm:cxn modelId="{E9C43E07-8274-43AA-BB1B-0E556046C78E}" srcId="{0D4C655D-5966-43CF-954F-4947D7AF8E7D}" destId="{00DC65E9-0E46-4D5C-AC29-5FACFD3CCE45}" srcOrd="0" destOrd="0" parTransId="{AA63E3E5-4FBF-41B1-89DA-93C92D84D620}" sibTransId="{4D0FECDA-A028-40E6-979B-2991F768EE9C}"/>
    <dgm:cxn modelId="{51DB811D-06F1-49AA-8E8E-62786CFD4B4D}" srcId="{0D4C655D-5966-43CF-954F-4947D7AF8E7D}" destId="{71BB20F3-7620-4427-894C-6E19276D9354}" srcOrd="1" destOrd="0" parTransId="{6FEA4AF4-183D-4F28-99AE-09AB4361E216}" sibTransId="{09422F10-CB98-4B60-8AC7-B608B4E74A85}"/>
    <dgm:cxn modelId="{67687C48-2D41-4170-9027-41488C72CFD2}" type="presOf" srcId="{71BB20F3-7620-4427-894C-6E19276D9354}" destId="{EEF71DDD-BC21-4A48-B5F3-88969BE79167}" srcOrd="0" destOrd="0" presId="urn:microsoft.com/office/officeart/2005/8/layout/vList2"/>
    <dgm:cxn modelId="{F383E0A9-199F-4367-816C-40279F8BE622}" type="presOf" srcId="{0D4C655D-5966-43CF-954F-4947D7AF8E7D}" destId="{943900D9-93C1-4276-A96F-FCBCFCC8B9ED}" srcOrd="0" destOrd="0" presId="urn:microsoft.com/office/officeart/2005/8/layout/vList2"/>
    <dgm:cxn modelId="{F0D545BE-C0D8-40A5-A799-AB3C8B960F2F}" type="presOf" srcId="{00DC65E9-0E46-4D5C-AC29-5FACFD3CCE45}" destId="{6025F5C8-2A9D-4BF9-8649-7A0D0BA983B4}" srcOrd="0" destOrd="0" presId="urn:microsoft.com/office/officeart/2005/8/layout/vList2"/>
    <dgm:cxn modelId="{9ECB1749-C911-4E59-9B66-2A8C2493F14D}" type="presParOf" srcId="{943900D9-93C1-4276-A96F-FCBCFCC8B9ED}" destId="{6025F5C8-2A9D-4BF9-8649-7A0D0BA983B4}" srcOrd="0" destOrd="0" presId="urn:microsoft.com/office/officeart/2005/8/layout/vList2"/>
    <dgm:cxn modelId="{91B17272-4B64-4B64-B1C3-8A3C716C408D}" type="presParOf" srcId="{943900D9-93C1-4276-A96F-FCBCFCC8B9ED}" destId="{6D80842E-E112-414C-88B3-93C2A703D049}" srcOrd="1" destOrd="0" presId="urn:microsoft.com/office/officeart/2005/8/layout/vList2"/>
    <dgm:cxn modelId="{F2C1A1E4-C714-4CF8-BDBC-BB00CB75B6DD}" type="presParOf" srcId="{943900D9-93C1-4276-A96F-FCBCFCC8B9ED}" destId="{EEF71DDD-BC21-4A48-B5F3-88969BE79167}"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F68712-A271-42F9-B301-05F185174F6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A033756-9F65-4192-B8EA-4A6743FE3C8E}">
      <dgm:prSet/>
      <dgm:spPr/>
      <dgm:t>
        <a:bodyPr/>
        <a:lstStyle/>
        <a:p>
          <a:r>
            <a:rPr lang="en-US"/>
            <a:t>Damage, Destruction or Theft of School Property A student shall not cause or attempt to cause willful or malicious damage to real or personal property of the school, steal or attempt to steal school property, or use any school property without authorization. In addition, a student shall not mark, deface or destroy school property.</a:t>
          </a:r>
        </a:p>
      </dgm:t>
    </dgm:pt>
    <dgm:pt modelId="{01527365-84D7-4D0A-B850-45CC2B391DC0}" type="parTrans" cxnId="{F8A3E40E-CF54-434E-B007-18305EE59512}">
      <dgm:prSet/>
      <dgm:spPr/>
      <dgm:t>
        <a:bodyPr/>
        <a:lstStyle/>
        <a:p>
          <a:endParaRPr lang="en-US"/>
        </a:p>
      </dgm:t>
    </dgm:pt>
    <dgm:pt modelId="{41889065-BFEE-4DF9-8FD0-ECEC1C70BB02}" type="sibTrans" cxnId="{F8A3E40E-CF54-434E-B007-18305EE59512}">
      <dgm:prSet/>
      <dgm:spPr/>
      <dgm:t>
        <a:bodyPr/>
        <a:lstStyle/>
        <a:p>
          <a:endParaRPr lang="en-US"/>
        </a:p>
      </dgm:t>
    </dgm:pt>
    <dgm:pt modelId="{097CC525-6496-4F26-83F4-5BF60F2F7097}">
      <dgm:prSet/>
      <dgm:spPr/>
      <dgm:t>
        <a:bodyPr/>
        <a:lstStyle/>
        <a:p>
          <a:r>
            <a:rPr lang="en-US"/>
            <a:t>**Suspension and/or restitution for damages**</a:t>
          </a:r>
        </a:p>
      </dgm:t>
    </dgm:pt>
    <dgm:pt modelId="{C34B8F72-D1CB-4896-87F8-AD4CA80F5DC5}" type="parTrans" cxnId="{1AEAF6AB-18D2-403E-8ABA-B6A6502027D8}">
      <dgm:prSet/>
      <dgm:spPr/>
      <dgm:t>
        <a:bodyPr/>
        <a:lstStyle/>
        <a:p>
          <a:endParaRPr lang="en-US"/>
        </a:p>
      </dgm:t>
    </dgm:pt>
    <dgm:pt modelId="{AE40CE42-8E49-4B1F-A9EA-516710A80E1E}" type="sibTrans" cxnId="{1AEAF6AB-18D2-403E-8ABA-B6A6502027D8}">
      <dgm:prSet/>
      <dgm:spPr/>
      <dgm:t>
        <a:bodyPr/>
        <a:lstStyle/>
        <a:p>
          <a:endParaRPr lang="en-US"/>
        </a:p>
      </dgm:t>
    </dgm:pt>
    <dgm:pt modelId="{568C00CC-C107-40C2-8063-F057FDC5E08E}" type="pres">
      <dgm:prSet presAssocID="{ACF68712-A271-42F9-B301-05F185174F65}" presName="linear" presStyleCnt="0">
        <dgm:presLayoutVars>
          <dgm:animLvl val="lvl"/>
          <dgm:resizeHandles val="exact"/>
        </dgm:presLayoutVars>
      </dgm:prSet>
      <dgm:spPr/>
    </dgm:pt>
    <dgm:pt modelId="{EB2BAC90-2017-41E0-BA2B-122E1B07191F}" type="pres">
      <dgm:prSet presAssocID="{3A033756-9F65-4192-B8EA-4A6743FE3C8E}" presName="parentText" presStyleLbl="node1" presStyleIdx="0" presStyleCnt="2">
        <dgm:presLayoutVars>
          <dgm:chMax val="0"/>
          <dgm:bulletEnabled val="1"/>
        </dgm:presLayoutVars>
      </dgm:prSet>
      <dgm:spPr/>
    </dgm:pt>
    <dgm:pt modelId="{E10DC775-6405-404F-BA09-FCB6CA48ECD6}" type="pres">
      <dgm:prSet presAssocID="{41889065-BFEE-4DF9-8FD0-ECEC1C70BB02}" presName="spacer" presStyleCnt="0"/>
      <dgm:spPr/>
    </dgm:pt>
    <dgm:pt modelId="{5117A63C-31B1-40DD-87A1-31AABB42B0BD}" type="pres">
      <dgm:prSet presAssocID="{097CC525-6496-4F26-83F4-5BF60F2F7097}" presName="parentText" presStyleLbl="node1" presStyleIdx="1" presStyleCnt="2">
        <dgm:presLayoutVars>
          <dgm:chMax val="0"/>
          <dgm:bulletEnabled val="1"/>
        </dgm:presLayoutVars>
      </dgm:prSet>
      <dgm:spPr/>
    </dgm:pt>
  </dgm:ptLst>
  <dgm:cxnLst>
    <dgm:cxn modelId="{A9EA5A01-2213-484D-BF1C-3B360473C888}" type="presOf" srcId="{ACF68712-A271-42F9-B301-05F185174F65}" destId="{568C00CC-C107-40C2-8063-F057FDC5E08E}" srcOrd="0" destOrd="0" presId="urn:microsoft.com/office/officeart/2005/8/layout/vList2"/>
    <dgm:cxn modelId="{F8A3E40E-CF54-434E-B007-18305EE59512}" srcId="{ACF68712-A271-42F9-B301-05F185174F65}" destId="{3A033756-9F65-4192-B8EA-4A6743FE3C8E}" srcOrd="0" destOrd="0" parTransId="{01527365-84D7-4D0A-B850-45CC2B391DC0}" sibTransId="{41889065-BFEE-4DF9-8FD0-ECEC1C70BB02}"/>
    <dgm:cxn modelId="{1AEAF6AB-18D2-403E-8ABA-B6A6502027D8}" srcId="{ACF68712-A271-42F9-B301-05F185174F65}" destId="{097CC525-6496-4F26-83F4-5BF60F2F7097}" srcOrd="1" destOrd="0" parTransId="{C34B8F72-D1CB-4896-87F8-AD4CA80F5DC5}" sibTransId="{AE40CE42-8E49-4B1F-A9EA-516710A80E1E}"/>
    <dgm:cxn modelId="{6CC4FCAE-D170-4B75-A529-B2E3928E960E}" type="presOf" srcId="{097CC525-6496-4F26-83F4-5BF60F2F7097}" destId="{5117A63C-31B1-40DD-87A1-31AABB42B0BD}" srcOrd="0" destOrd="0" presId="urn:microsoft.com/office/officeart/2005/8/layout/vList2"/>
    <dgm:cxn modelId="{1C795AFA-9EA0-4B61-BAE2-9C90932E76C7}" type="presOf" srcId="{3A033756-9F65-4192-B8EA-4A6743FE3C8E}" destId="{EB2BAC90-2017-41E0-BA2B-122E1B07191F}" srcOrd="0" destOrd="0" presId="urn:microsoft.com/office/officeart/2005/8/layout/vList2"/>
    <dgm:cxn modelId="{503B1992-C2FF-4C11-9251-E6B0B19FD89A}" type="presParOf" srcId="{568C00CC-C107-40C2-8063-F057FDC5E08E}" destId="{EB2BAC90-2017-41E0-BA2B-122E1B07191F}" srcOrd="0" destOrd="0" presId="urn:microsoft.com/office/officeart/2005/8/layout/vList2"/>
    <dgm:cxn modelId="{4C6B7C5E-2228-41CF-B2C9-A0D32B48CF56}" type="presParOf" srcId="{568C00CC-C107-40C2-8063-F057FDC5E08E}" destId="{E10DC775-6405-404F-BA09-FCB6CA48ECD6}" srcOrd="1" destOrd="0" presId="urn:microsoft.com/office/officeart/2005/8/layout/vList2"/>
    <dgm:cxn modelId="{88F67460-2009-4EE6-B2BB-64F9AD4B0852}" type="presParOf" srcId="{568C00CC-C107-40C2-8063-F057FDC5E08E}" destId="{5117A63C-31B1-40DD-87A1-31AABB42B0B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014BBB-92AE-4501-AF21-A89B158DE95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C9FE974-0AC1-4264-8D37-F0D1D3D145C1}">
      <dgm:prSet/>
      <dgm:spPr/>
      <dgm:t>
        <a:bodyPr/>
        <a:lstStyle/>
        <a:p>
          <a:r>
            <a:rPr lang="en-US"/>
            <a:t>A student shall not cause or attempt to cause damage to private personal property or steal or attempt to steal personal property of persons either</a:t>
          </a:r>
        </a:p>
      </dgm:t>
    </dgm:pt>
    <dgm:pt modelId="{E48F22E5-13D2-4B6E-A480-37E86613DB98}" type="parTrans" cxnId="{885A95F4-0197-4F32-B3D7-62C6FC601D01}">
      <dgm:prSet/>
      <dgm:spPr/>
      <dgm:t>
        <a:bodyPr/>
        <a:lstStyle/>
        <a:p>
          <a:endParaRPr lang="en-US"/>
        </a:p>
      </dgm:t>
    </dgm:pt>
    <dgm:pt modelId="{B89CCDDB-78B9-4C1A-9502-61F66FA83EA2}" type="sibTrans" cxnId="{885A95F4-0197-4F32-B3D7-62C6FC601D01}">
      <dgm:prSet/>
      <dgm:spPr/>
      <dgm:t>
        <a:bodyPr/>
        <a:lstStyle/>
        <a:p>
          <a:endParaRPr lang="en-US"/>
        </a:p>
      </dgm:t>
    </dgm:pt>
    <dgm:pt modelId="{37F61AAF-2068-4567-B83F-E855D4BC4B52}">
      <dgm:prSet/>
      <dgm:spPr/>
      <dgm:t>
        <a:bodyPr/>
        <a:lstStyle/>
        <a:p>
          <a:r>
            <a:rPr lang="en-US"/>
            <a:t>(a) On the school grounds at any time; (b) During a school activity, function, or event off school grounds; (c) En route to and from school, including, but not limited to, the school bus and the school bus stop.</a:t>
          </a:r>
        </a:p>
      </dgm:t>
    </dgm:pt>
    <dgm:pt modelId="{CD09DD1A-198B-4EAA-BB3E-A576A1ED1E68}" type="parTrans" cxnId="{F1AB717A-16D8-4AA4-8815-CE15A34449BF}">
      <dgm:prSet/>
      <dgm:spPr/>
      <dgm:t>
        <a:bodyPr/>
        <a:lstStyle/>
        <a:p>
          <a:endParaRPr lang="en-US"/>
        </a:p>
      </dgm:t>
    </dgm:pt>
    <dgm:pt modelId="{911AF964-59FE-4D57-8645-3B89C4C65726}" type="sibTrans" cxnId="{F1AB717A-16D8-4AA4-8815-CE15A34449BF}">
      <dgm:prSet/>
      <dgm:spPr/>
      <dgm:t>
        <a:bodyPr/>
        <a:lstStyle/>
        <a:p>
          <a:endParaRPr lang="en-US"/>
        </a:p>
      </dgm:t>
    </dgm:pt>
    <dgm:pt modelId="{64083951-5AE6-41AB-B464-C8FCDB9B81D3}" type="pres">
      <dgm:prSet presAssocID="{74014BBB-92AE-4501-AF21-A89B158DE954}" presName="linear" presStyleCnt="0">
        <dgm:presLayoutVars>
          <dgm:animLvl val="lvl"/>
          <dgm:resizeHandles val="exact"/>
        </dgm:presLayoutVars>
      </dgm:prSet>
      <dgm:spPr/>
    </dgm:pt>
    <dgm:pt modelId="{41D87568-F8EB-4828-9BDB-862A27B25262}" type="pres">
      <dgm:prSet presAssocID="{6C9FE974-0AC1-4264-8D37-F0D1D3D145C1}" presName="parentText" presStyleLbl="node1" presStyleIdx="0" presStyleCnt="2">
        <dgm:presLayoutVars>
          <dgm:chMax val="0"/>
          <dgm:bulletEnabled val="1"/>
        </dgm:presLayoutVars>
      </dgm:prSet>
      <dgm:spPr/>
    </dgm:pt>
    <dgm:pt modelId="{AAE192BE-671F-4DD7-8225-3871DF0C56B1}" type="pres">
      <dgm:prSet presAssocID="{B89CCDDB-78B9-4C1A-9502-61F66FA83EA2}" presName="spacer" presStyleCnt="0"/>
      <dgm:spPr/>
    </dgm:pt>
    <dgm:pt modelId="{29A09055-C243-4B47-9592-07C0222FDC7D}" type="pres">
      <dgm:prSet presAssocID="{37F61AAF-2068-4567-B83F-E855D4BC4B52}" presName="parentText" presStyleLbl="node1" presStyleIdx="1" presStyleCnt="2">
        <dgm:presLayoutVars>
          <dgm:chMax val="0"/>
          <dgm:bulletEnabled val="1"/>
        </dgm:presLayoutVars>
      </dgm:prSet>
      <dgm:spPr/>
    </dgm:pt>
  </dgm:ptLst>
  <dgm:cxnLst>
    <dgm:cxn modelId="{E74A3627-00D2-42F8-8869-621BDE6C1ED3}" type="presOf" srcId="{74014BBB-92AE-4501-AF21-A89B158DE954}" destId="{64083951-5AE6-41AB-B464-C8FCDB9B81D3}" srcOrd="0" destOrd="0" presId="urn:microsoft.com/office/officeart/2005/8/layout/vList2"/>
    <dgm:cxn modelId="{F1AB717A-16D8-4AA4-8815-CE15A34449BF}" srcId="{74014BBB-92AE-4501-AF21-A89B158DE954}" destId="{37F61AAF-2068-4567-B83F-E855D4BC4B52}" srcOrd="1" destOrd="0" parTransId="{CD09DD1A-198B-4EAA-BB3E-A576A1ED1E68}" sibTransId="{911AF964-59FE-4D57-8645-3B89C4C65726}"/>
    <dgm:cxn modelId="{A1E1F781-4600-4B8E-BEB3-A648C7F0A89A}" type="presOf" srcId="{37F61AAF-2068-4567-B83F-E855D4BC4B52}" destId="{29A09055-C243-4B47-9592-07C0222FDC7D}" srcOrd="0" destOrd="0" presId="urn:microsoft.com/office/officeart/2005/8/layout/vList2"/>
    <dgm:cxn modelId="{885A95F4-0197-4F32-B3D7-62C6FC601D01}" srcId="{74014BBB-92AE-4501-AF21-A89B158DE954}" destId="{6C9FE974-0AC1-4264-8D37-F0D1D3D145C1}" srcOrd="0" destOrd="0" parTransId="{E48F22E5-13D2-4B6E-A480-37E86613DB98}" sibTransId="{B89CCDDB-78B9-4C1A-9502-61F66FA83EA2}"/>
    <dgm:cxn modelId="{52556AFD-EA88-4808-9D99-DC5F401B5498}" type="presOf" srcId="{6C9FE974-0AC1-4264-8D37-F0D1D3D145C1}" destId="{41D87568-F8EB-4828-9BDB-862A27B25262}" srcOrd="0" destOrd="0" presId="urn:microsoft.com/office/officeart/2005/8/layout/vList2"/>
    <dgm:cxn modelId="{FE5F81F1-7DEF-43A3-8B99-4051A8B7E5F5}" type="presParOf" srcId="{64083951-5AE6-41AB-B464-C8FCDB9B81D3}" destId="{41D87568-F8EB-4828-9BDB-862A27B25262}" srcOrd="0" destOrd="0" presId="urn:microsoft.com/office/officeart/2005/8/layout/vList2"/>
    <dgm:cxn modelId="{961E61DE-4B4F-433E-B8D3-50436EC2ECDE}" type="presParOf" srcId="{64083951-5AE6-41AB-B464-C8FCDB9B81D3}" destId="{AAE192BE-671F-4DD7-8225-3871DF0C56B1}" srcOrd="1" destOrd="0" presId="urn:microsoft.com/office/officeart/2005/8/layout/vList2"/>
    <dgm:cxn modelId="{54099730-C4DE-4F40-953B-8DFFC944ADB3}" type="presParOf" srcId="{64083951-5AE6-41AB-B464-C8FCDB9B81D3}" destId="{29A09055-C243-4B47-9592-07C0222FDC7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E9EF12-901A-4005-9AC5-EB714A5D7B4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4E4F443-B066-44F7-8245-F8B372ACAA81}">
      <dgm:prSet/>
      <dgm:spPr/>
      <dgm:t>
        <a:bodyPr/>
        <a:lstStyle/>
        <a:p>
          <a:r>
            <a:rPr lang="en-US"/>
            <a:t>Rule 4(A) Physical Assault on an Employee of the School System; Verbal Assault and Disruptive Conduct A student shall not cause, threaten, or attempt to cause physical injury or behave in such a way as could reasonably cause physical injury to a school employee; nor shall a student verbally or in writing assault or verbally or in writing threaten violence toward a school employee. </a:t>
          </a:r>
        </a:p>
      </dgm:t>
    </dgm:pt>
    <dgm:pt modelId="{4B5EE383-C3B3-4AA3-978C-A3C146797CCC}" type="parTrans" cxnId="{1FF7FC88-C768-406B-890F-FB8B83A1A082}">
      <dgm:prSet/>
      <dgm:spPr/>
      <dgm:t>
        <a:bodyPr/>
        <a:lstStyle/>
        <a:p>
          <a:endParaRPr lang="en-US"/>
        </a:p>
      </dgm:t>
    </dgm:pt>
    <dgm:pt modelId="{80CEA01C-4FF1-4270-A143-287D688CC851}" type="sibTrans" cxnId="{1FF7FC88-C768-406B-890F-FB8B83A1A082}">
      <dgm:prSet/>
      <dgm:spPr/>
      <dgm:t>
        <a:bodyPr/>
        <a:lstStyle/>
        <a:p>
          <a:endParaRPr lang="en-US"/>
        </a:p>
      </dgm:t>
    </dgm:pt>
    <dgm:pt modelId="{989AC5D6-316A-4E98-A61F-C1692CE9B870}">
      <dgm:prSet/>
      <dgm:spPr/>
      <dgm:t>
        <a:bodyPr/>
        <a:lstStyle/>
        <a:p>
          <a:r>
            <a:rPr lang="en-US"/>
            <a:t>Rule 4(B) Physical Violence Against Teachers, School Bus Driver, or Other School Official or Employee.</a:t>
          </a:r>
        </a:p>
      </dgm:t>
    </dgm:pt>
    <dgm:pt modelId="{18BAF119-A8F4-4A11-A557-F332C8B81016}" type="parTrans" cxnId="{68826E18-5416-40EA-8E25-E85A181400ED}">
      <dgm:prSet/>
      <dgm:spPr/>
      <dgm:t>
        <a:bodyPr/>
        <a:lstStyle/>
        <a:p>
          <a:endParaRPr lang="en-US"/>
        </a:p>
      </dgm:t>
    </dgm:pt>
    <dgm:pt modelId="{F0756870-AA82-4A9D-9C7F-F3EBC8D3B42C}" type="sibTrans" cxnId="{68826E18-5416-40EA-8E25-E85A181400ED}">
      <dgm:prSet/>
      <dgm:spPr/>
      <dgm:t>
        <a:bodyPr/>
        <a:lstStyle/>
        <a:p>
          <a:endParaRPr lang="en-US"/>
        </a:p>
      </dgm:t>
    </dgm:pt>
    <dgm:pt modelId="{2B137823-1864-4FCC-AE3B-6A18E2E1B48F}" type="pres">
      <dgm:prSet presAssocID="{19E9EF12-901A-4005-9AC5-EB714A5D7B48}" presName="linear" presStyleCnt="0">
        <dgm:presLayoutVars>
          <dgm:animLvl val="lvl"/>
          <dgm:resizeHandles val="exact"/>
        </dgm:presLayoutVars>
      </dgm:prSet>
      <dgm:spPr/>
    </dgm:pt>
    <dgm:pt modelId="{73DDE836-43D3-4F2F-906A-AC71CBA6E34E}" type="pres">
      <dgm:prSet presAssocID="{B4E4F443-B066-44F7-8245-F8B372ACAA81}" presName="parentText" presStyleLbl="node1" presStyleIdx="0" presStyleCnt="2">
        <dgm:presLayoutVars>
          <dgm:chMax val="0"/>
          <dgm:bulletEnabled val="1"/>
        </dgm:presLayoutVars>
      </dgm:prSet>
      <dgm:spPr/>
    </dgm:pt>
    <dgm:pt modelId="{128C8071-A39E-45DC-8935-9DC9846F1109}" type="pres">
      <dgm:prSet presAssocID="{80CEA01C-4FF1-4270-A143-287D688CC851}" presName="spacer" presStyleCnt="0"/>
      <dgm:spPr/>
    </dgm:pt>
    <dgm:pt modelId="{204D972E-BED2-467B-8A45-E0277A67C4A1}" type="pres">
      <dgm:prSet presAssocID="{989AC5D6-316A-4E98-A61F-C1692CE9B870}" presName="parentText" presStyleLbl="node1" presStyleIdx="1" presStyleCnt="2">
        <dgm:presLayoutVars>
          <dgm:chMax val="0"/>
          <dgm:bulletEnabled val="1"/>
        </dgm:presLayoutVars>
      </dgm:prSet>
      <dgm:spPr/>
    </dgm:pt>
  </dgm:ptLst>
  <dgm:cxnLst>
    <dgm:cxn modelId="{68826E18-5416-40EA-8E25-E85A181400ED}" srcId="{19E9EF12-901A-4005-9AC5-EB714A5D7B48}" destId="{989AC5D6-316A-4E98-A61F-C1692CE9B870}" srcOrd="1" destOrd="0" parTransId="{18BAF119-A8F4-4A11-A557-F332C8B81016}" sibTransId="{F0756870-AA82-4A9D-9C7F-F3EBC8D3B42C}"/>
    <dgm:cxn modelId="{63E7304E-9E1F-415C-BFFA-5BAB55C60A74}" type="presOf" srcId="{989AC5D6-316A-4E98-A61F-C1692CE9B870}" destId="{204D972E-BED2-467B-8A45-E0277A67C4A1}" srcOrd="0" destOrd="0" presId="urn:microsoft.com/office/officeart/2005/8/layout/vList2"/>
    <dgm:cxn modelId="{3C505581-5543-43AD-885A-583FF9286475}" type="presOf" srcId="{19E9EF12-901A-4005-9AC5-EB714A5D7B48}" destId="{2B137823-1864-4FCC-AE3B-6A18E2E1B48F}" srcOrd="0" destOrd="0" presId="urn:microsoft.com/office/officeart/2005/8/layout/vList2"/>
    <dgm:cxn modelId="{1FF7FC88-C768-406B-890F-FB8B83A1A082}" srcId="{19E9EF12-901A-4005-9AC5-EB714A5D7B48}" destId="{B4E4F443-B066-44F7-8245-F8B372ACAA81}" srcOrd="0" destOrd="0" parTransId="{4B5EE383-C3B3-4AA3-978C-A3C146797CCC}" sibTransId="{80CEA01C-4FF1-4270-A143-287D688CC851}"/>
    <dgm:cxn modelId="{DF28E2BE-0119-4BA3-8BCB-B68F3E560D04}" type="presOf" srcId="{B4E4F443-B066-44F7-8245-F8B372ACAA81}" destId="{73DDE836-43D3-4F2F-906A-AC71CBA6E34E}" srcOrd="0" destOrd="0" presId="urn:microsoft.com/office/officeart/2005/8/layout/vList2"/>
    <dgm:cxn modelId="{12302C1E-063B-43D8-B2C6-E18F347F3BCF}" type="presParOf" srcId="{2B137823-1864-4FCC-AE3B-6A18E2E1B48F}" destId="{73DDE836-43D3-4F2F-906A-AC71CBA6E34E}" srcOrd="0" destOrd="0" presId="urn:microsoft.com/office/officeart/2005/8/layout/vList2"/>
    <dgm:cxn modelId="{2B3FB88A-CAAD-4584-BBB6-617C60AA2BFC}" type="presParOf" srcId="{2B137823-1864-4FCC-AE3B-6A18E2E1B48F}" destId="{128C8071-A39E-45DC-8935-9DC9846F1109}" srcOrd="1" destOrd="0" presId="urn:microsoft.com/office/officeart/2005/8/layout/vList2"/>
    <dgm:cxn modelId="{984F97BC-E399-4E22-9B54-EB87AD7B9889}" type="presParOf" srcId="{2B137823-1864-4FCC-AE3B-6A18E2E1B48F}" destId="{204D972E-BED2-467B-8A45-E0277A67C4A1}"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EAE296-D160-43C4-A89D-3166713FDE0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0B42156-0D41-4CA3-A230-FB01BFD061CC}">
      <dgm:prSet/>
      <dgm:spPr/>
      <dgm:t>
        <a:bodyPr/>
        <a:lstStyle/>
        <a:p>
          <a:r>
            <a:rPr lang="en-US"/>
            <a:t>A student </a:t>
          </a:r>
          <a:r>
            <a:rPr lang="en-US" b="1" u="sng"/>
            <a:t>shall not </a:t>
          </a:r>
          <a:r>
            <a:rPr lang="en-US"/>
            <a:t>enter into a fight or intentionally touch or strike another person with the intent to cause bodily harm. A fight is defined as “mutual participation involving physical violence with intent to harm where there is no one main offender.” </a:t>
          </a:r>
        </a:p>
      </dgm:t>
    </dgm:pt>
    <dgm:pt modelId="{14AACBB5-6ACA-4ECE-BD84-D57B1E69AFA7}" type="parTrans" cxnId="{AC14A0EF-9740-40A2-96F3-F8EC8252FE70}">
      <dgm:prSet/>
      <dgm:spPr/>
      <dgm:t>
        <a:bodyPr/>
        <a:lstStyle/>
        <a:p>
          <a:endParaRPr lang="en-US"/>
        </a:p>
      </dgm:t>
    </dgm:pt>
    <dgm:pt modelId="{E2571D7F-5CFA-4393-B660-71A605BDDBB5}" type="sibTrans" cxnId="{AC14A0EF-9740-40A2-96F3-F8EC8252FE70}">
      <dgm:prSet/>
      <dgm:spPr/>
      <dgm:t>
        <a:bodyPr/>
        <a:lstStyle/>
        <a:p>
          <a:endParaRPr lang="en-US"/>
        </a:p>
      </dgm:t>
    </dgm:pt>
    <dgm:pt modelId="{E26FDA20-9324-459A-875C-F9A631A3EFF6}">
      <dgm:prSet/>
      <dgm:spPr/>
      <dgm:t>
        <a:bodyPr/>
        <a:lstStyle/>
        <a:p>
          <a:r>
            <a:rPr lang="en-US"/>
            <a:t>Battery is defined as “intentional touching or striking of another person with the intent to cause bodily harm.” (Note: The difference between battery and fighting is that fighting involves mutual participation.)</a:t>
          </a:r>
        </a:p>
      </dgm:t>
    </dgm:pt>
    <dgm:pt modelId="{0DB40FBA-5301-488C-B5F4-017EB5C65D5B}" type="parTrans" cxnId="{A7C024DE-5A3B-49A3-ABE9-A3FA810DEF90}">
      <dgm:prSet/>
      <dgm:spPr/>
      <dgm:t>
        <a:bodyPr/>
        <a:lstStyle/>
        <a:p>
          <a:endParaRPr lang="en-US"/>
        </a:p>
      </dgm:t>
    </dgm:pt>
    <dgm:pt modelId="{63E4CA7E-2FA2-4440-A9FB-C796C6C0ECF3}" type="sibTrans" cxnId="{A7C024DE-5A3B-49A3-ABE9-A3FA810DEF90}">
      <dgm:prSet/>
      <dgm:spPr/>
      <dgm:t>
        <a:bodyPr/>
        <a:lstStyle/>
        <a:p>
          <a:endParaRPr lang="en-US"/>
        </a:p>
      </dgm:t>
    </dgm:pt>
    <dgm:pt modelId="{4B41DA5B-794F-4B30-96FE-47863DE8266A}" type="pres">
      <dgm:prSet presAssocID="{75EAE296-D160-43C4-A89D-3166713FDE06}" presName="linear" presStyleCnt="0">
        <dgm:presLayoutVars>
          <dgm:animLvl val="lvl"/>
          <dgm:resizeHandles val="exact"/>
        </dgm:presLayoutVars>
      </dgm:prSet>
      <dgm:spPr/>
    </dgm:pt>
    <dgm:pt modelId="{5D3D732D-3FFD-46D0-97E9-9C2D77DFD0BB}" type="pres">
      <dgm:prSet presAssocID="{D0B42156-0D41-4CA3-A230-FB01BFD061CC}" presName="parentText" presStyleLbl="node1" presStyleIdx="0" presStyleCnt="2">
        <dgm:presLayoutVars>
          <dgm:chMax val="0"/>
          <dgm:bulletEnabled val="1"/>
        </dgm:presLayoutVars>
      </dgm:prSet>
      <dgm:spPr/>
    </dgm:pt>
    <dgm:pt modelId="{3A1E0F6F-E106-4D70-8942-848CDEABF611}" type="pres">
      <dgm:prSet presAssocID="{E2571D7F-5CFA-4393-B660-71A605BDDBB5}" presName="spacer" presStyleCnt="0"/>
      <dgm:spPr/>
    </dgm:pt>
    <dgm:pt modelId="{917408C9-3CCF-4E89-B98C-E471B0979712}" type="pres">
      <dgm:prSet presAssocID="{E26FDA20-9324-459A-875C-F9A631A3EFF6}" presName="parentText" presStyleLbl="node1" presStyleIdx="1" presStyleCnt="2">
        <dgm:presLayoutVars>
          <dgm:chMax val="0"/>
          <dgm:bulletEnabled val="1"/>
        </dgm:presLayoutVars>
      </dgm:prSet>
      <dgm:spPr/>
    </dgm:pt>
  </dgm:ptLst>
  <dgm:cxnLst>
    <dgm:cxn modelId="{F6797C25-5CAB-404F-BB26-DFB66C58E377}" type="presOf" srcId="{75EAE296-D160-43C4-A89D-3166713FDE06}" destId="{4B41DA5B-794F-4B30-96FE-47863DE8266A}" srcOrd="0" destOrd="0" presId="urn:microsoft.com/office/officeart/2005/8/layout/vList2"/>
    <dgm:cxn modelId="{7DEDB62D-98FD-4ACB-B8F4-DA2E5D2B3999}" type="presOf" srcId="{E26FDA20-9324-459A-875C-F9A631A3EFF6}" destId="{917408C9-3CCF-4E89-B98C-E471B0979712}" srcOrd="0" destOrd="0" presId="urn:microsoft.com/office/officeart/2005/8/layout/vList2"/>
    <dgm:cxn modelId="{0A7092C6-8FDF-409A-8262-F1F7E3F98A67}" type="presOf" srcId="{D0B42156-0D41-4CA3-A230-FB01BFD061CC}" destId="{5D3D732D-3FFD-46D0-97E9-9C2D77DFD0BB}" srcOrd="0" destOrd="0" presId="urn:microsoft.com/office/officeart/2005/8/layout/vList2"/>
    <dgm:cxn modelId="{A7C024DE-5A3B-49A3-ABE9-A3FA810DEF90}" srcId="{75EAE296-D160-43C4-A89D-3166713FDE06}" destId="{E26FDA20-9324-459A-875C-F9A631A3EFF6}" srcOrd="1" destOrd="0" parTransId="{0DB40FBA-5301-488C-B5F4-017EB5C65D5B}" sibTransId="{63E4CA7E-2FA2-4440-A9FB-C796C6C0ECF3}"/>
    <dgm:cxn modelId="{AC14A0EF-9740-40A2-96F3-F8EC8252FE70}" srcId="{75EAE296-D160-43C4-A89D-3166713FDE06}" destId="{D0B42156-0D41-4CA3-A230-FB01BFD061CC}" srcOrd="0" destOrd="0" parTransId="{14AACBB5-6ACA-4ECE-BD84-D57B1E69AFA7}" sibTransId="{E2571D7F-5CFA-4393-B660-71A605BDDBB5}"/>
    <dgm:cxn modelId="{4C4353AA-3C37-48C0-890D-136B5CE14B1E}" type="presParOf" srcId="{4B41DA5B-794F-4B30-96FE-47863DE8266A}" destId="{5D3D732D-3FFD-46D0-97E9-9C2D77DFD0BB}" srcOrd="0" destOrd="0" presId="urn:microsoft.com/office/officeart/2005/8/layout/vList2"/>
    <dgm:cxn modelId="{66A4F260-746B-4C06-9DBD-B02D796873B0}" type="presParOf" srcId="{4B41DA5B-794F-4B30-96FE-47863DE8266A}" destId="{3A1E0F6F-E106-4D70-8942-848CDEABF611}" srcOrd="1" destOrd="0" presId="urn:microsoft.com/office/officeart/2005/8/layout/vList2"/>
    <dgm:cxn modelId="{D493C8F3-40AA-4BC3-9204-5716C9DA9A51}" type="presParOf" srcId="{4B41DA5B-794F-4B30-96FE-47863DE8266A}" destId="{917408C9-3CCF-4E89-B98C-E471B0979712}"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0D1E70-9F1B-43FB-A986-BC9E8CE1F4E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C338BA4-C5C7-47D5-A369-EE2F603B9ED7}">
      <dgm:prSet/>
      <dgm:spPr/>
      <dgm:t>
        <a:bodyPr/>
        <a:lstStyle/>
        <a:p>
          <a:r>
            <a:rPr lang="en-US"/>
            <a:t>A student shall not bully, attempt to bully or threaten to bully any person, including students and employees. </a:t>
          </a:r>
        </a:p>
      </dgm:t>
    </dgm:pt>
    <dgm:pt modelId="{60164554-7763-453C-96F8-13164688B051}" type="parTrans" cxnId="{B09A0B49-8E42-4BE4-BA11-8BF4D7373160}">
      <dgm:prSet/>
      <dgm:spPr/>
      <dgm:t>
        <a:bodyPr/>
        <a:lstStyle/>
        <a:p>
          <a:endParaRPr lang="en-US"/>
        </a:p>
      </dgm:t>
    </dgm:pt>
    <dgm:pt modelId="{309A8AFE-DB34-4CB6-8F13-AAEE7122F986}" type="sibTrans" cxnId="{B09A0B49-8E42-4BE4-BA11-8BF4D7373160}">
      <dgm:prSet/>
      <dgm:spPr/>
      <dgm:t>
        <a:bodyPr/>
        <a:lstStyle/>
        <a:p>
          <a:endParaRPr lang="en-US"/>
        </a:p>
      </dgm:t>
    </dgm:pt>
    <dgm:pt modelId="{39CE2DFE-DC02-4BC9-8154-962C7E41DA86}">
      <dgm:prSet/>
      <dgm:spPr/>
      <dgm:t>
        <a:bodyPr/>
        <a:lstStyle/>
        <a:p>
          <a:r>
            <a:rPr lang="en-US"/>
            <a:t>Bullying is defined as follows: An act that is: </a:t>
          </a:r>
        </a:p>
      </dgm:t>
    </dgm:pt>
    <dgm:pt modelId="{8DC72582-69EF-4EB7-9B0D-DD921984DE05}" type="parTrans" cxnId="{3CC76EA5-B8E5-40E7-A16F-6FB871F74619}">
      <dgm:prSet/>
      <dgm:spPr/>
      <dgm:t>
        <a:bodyPr/>
        <a:lstStyle/>
        <a:p>
          <a:endParaRPr lang="en-US"/>
        </a:p>
      </dgm:t>
    </dgm:pt>
    <dgm:pt modelId="{CE93E8A2-2575-45C1-BC81-40750251C7F5}" type="sibTrans" cxnId="{3CC76EA5-B8E5-40E7-A16F-6FB871F74619}">
      <dgm:prSet/>
      <dgm:spPr/>
      <dgm:t>
        <a:bodyPr/>
        <a:lstStyle/>
        <a:p>
          <a:endParaRPr lang="en-US"/>
        </a:p>
      </dgm:t>
    </dgm:pt>
    <dgm:pt modelId="{83D41071-A2AD-4D06-81BF-7BA8774DAED0}">
      <dgm:prSet/>
      <dgm:spPr/>
      <dgm:t>
        <a:bodyPr/>
        <a:lstStyle/>
        <a:p>
          <a:r>
            <a:rPr lang="en-US" dirty="0"/>
            <a:t>Any willful attempt or threat to inflict injury on another person. </a:t>
          </a:r>
        </a:p>
      </dgm:t>
    </dgm:pt>
    <dgm:pt modelId="{FC54257B-93E5-4122-B637-760B00AE1C8B}" type="parTrans" cxnId="{FFCC2392-C65F-4506-8895-E2DAB62A7775}">
      <dgm:prSet/>
      <dgm:spPr/>
      <dgm:t>
        <a:bodyPr/>
        <a:lstStyle/>
        <a:p>
          <a:endParaRPr lang="en-US"/>
        </a:p>
      </dgm:t>
    </dgm:pt>
    <dgm:pt modelId="{FD0DC495-A959-4FAD-AE0D-14A4E1565BA6}" type="sibTrans" cxnId="{FFCC2392-C65F-4506-8895-E2DAB62A7775}">
      <dgm:prSet/>
      <dgm:spPr/>
      <dgm:t>
        <a:bodyPr/>
        <a:lstStyle/>
        <a:p>
          <a:endParaRPr lang="en-US"/>
        </a:p>
      </dgm:t>
    </dgm:pt>
    <dgm:pt modelId="{552E0289-9B29-4699-BD3E-7B2F80BB3DB9}">
      <dgm:prSet/>
      <dgm:spPr/>
      <dgm:t>
        <a:bodyPr/>
        <a:lstStyle/>
        <a:p>
          <a:r>
            <a:rPr lang="en-US" dirty="0"/>
            <a:t>Any intentional display of force such that would give the victim reason to fear or expect immediate bodily harm.</a:t>
          </a:r>
        </a:p>
      </dgm:t>
    </dgm:pt>
    <dgm:pt modelId="{E7D661AB-82AB-4F3D-A834-B00D2DB4CD8F}" type="parTrans" cxnId="{8FA89135-C165-4664-A92F-B77D9F6EB1E3}">
      <dgm:prSet/>
      <dgm:spPr/>
      <dgm:t>
        <a:bodyPr/>
        <a:lstStyle/>
        <a:p>
          <a:endParaRPr lang="en-US"/>
        </a:p>
      </dgm:t>
    </dgm:pt>
    <dgm:pt modelId="{47B643C1-F4B3-4748-B04E-3BCD97DB05EB}" type="sibTrans" cxnId="{8FA89135-C165-4664-A92F-B77D9F6EB1E3}">
      <dgm:prSet/>
      <dgm:spPr/>
      <dgm:t>
        <a:bodyPr/>
        <a:lstStyle/>
        <a:p>
          <a:endParaRPr lang="en-US"/>
        </a:p>
      </dgm:t>
    </dgm:pt>
    <dgm:pt modelId="{0D0D182F-FED2-4E8C-8EDE-EBF56160288B}">
      <dgm:prSet/>
      <dgm:spPr/>
      <dgm:t>
        <a:bodyPr/>
        <a:lstStyle/>
        <a:p>
          <a:r>
            <a:rPr lang="en-US" dirty="0"/>
            <a:t>3. Any intentional written, verbal, or physical act which a reasonable person would perceive as being intended to threaten, harass, or intimidate.</a:t>
          </a:r>
        </a:p>
      </dgm:t>
    </dgm:pt>
    <dgm:pt modelId="{5AB33C95-4CF4-4E90-B73C-DCEB5C61DE23}" type="parTrans" cxnId="{F52A06D9-CC78-4805-9280-CAE9DA8FFC74}">
      <dgm:prSet/>
      <dgm:spPr/>
      <dgm:t>
        <a:bodyPr/>
        <a:lstStyle/>
        <a:p>
          <a:endParaRPr lang="en-US"/>
        </a:p>
      </dgm:t>
    </dgm:pt>
    <dgm:pt modelId="{44B2C90C-0F77-4695-86C0-B6D0B14D1F69}" type="sibTrans" cxnId="{F52A06D9-CC78-4805-9280-CAE9DA8FFC74}">
      <dgm:prSet/>
      <dgm:spPr/>
      <dgm:t>
        <a:bodyPr/>
        <a:lstStyle/>
        <a:p>
          <a:endParaRPr lang="en-US"/>
        </a:p>
      </dgm:t>
    </dgm:pt>
    <dgm:pt modelId="{58FC3EFE-D90C-4BC7-B14E-527D8DC0BCAA}" type="pres">
      <dgm:prSet presAssocID="{010D1E70-9F1B-43FB-A986-BC9E8CE1F4EC}" presName="linear" presStyleCnt="0">
        <dgm:presLayoutVars>
          <dgm:animLvl val="lvl"/>
          <dgm:resizeHandles val="exact"/>
        </dgm:presLayoutVars>
      </dgm:prSet>
      <dgm:spPr/>
    </dgm:pt>
    <dgm:pt modelId="{86841A42-2482-4533-96F6-98381A4317D4}" type="pres">
      <dgm:prSet presAssocID="{6C338BA4-C5C7-47D5-A369-EE2F603B9ED7}" presName="parentText" presStyleLbl="node1" presStyleIdx="0" presStyleCnt="2">
        <dgm:presLayoutVars>
          <dgm:chMax val="0"/>
          <dgm:bulletEnabled val="1"/>
        </dgm:presLayoutVars>
      </dgm:prSet>
      <dgm:spPr/>
    </dgm:pt>
    <dgm:pt modelId="{6853F6E8-51DF-4E26-BBE8-C647C3A12DA0}" type="pres">
      <dgm:prSet presAssocID="{309A8AFE-DB34-4CB6-8F13-AAEE7122F986}" presName="spacer" presStyleCnt="0"/>
      <dgm:spPr/>
    </dgm:pt>
    <dgm:pt modelId="{F4E8F260-3D48-4EA3-8C7B-BCA42CA43980}" type="pres">
      <dgm:prSet presAssocID="{39CE2DFE-DC02-4BC9-8154-962C7E41DA86}" presName="parentText" presStyleLbl="node1" presStyleIdx="1" presStyleCnt="2">
        <dgm:presLayoutVars>
          <dgm:chMax val="0"/>
          <dgm:bulletEnabled val="1"/>
        </dgm:presLayoutVars>
      </dgm:prSet>
      <dgm:spPr/>
    </dgm:pt>
    <dgm:pt modelId="{DF3DF481-20A2-481C-9AD6-B79E46C7B015}" type="pres">
      <dgm:prSet presAssocID="{39CE2DFE-DC02-4BC9-8154-962C7E41DA86}" presName="childText" presStyleLbl="revTx" presStyleIdx="0" presStyleCnt="1">
        <dgm:presLayoutVars>
          <dgm:bulletEnabled val="1"/>
        </dgm:presLayoutVars>
      </dgm:prSet>
      <dgm:spPr/>
    </dgm:pt>
  </dgm:ptLst>
  <dgm:cxnLst>
    <dgm:cxn modelId="{AD396408-5957-44F8-AFEF-E832DC12C791}" type="presOf" srcId="{0D0D182F-FED2-4E8C-8EDE-EBF56160288B}" destId="{DF3DF481-20A2-481C-9AD6-B79E46C7B015}" srcOrd="0" destOrd="2" presId="urn:microsoft.com/office/officeart/2005/8/layout/vList2"/>
    <dgm:cxn modelId="{34CC7935-A04E-406F-8170-0EB8AB22FCED}" type="presOf" srcId="{552E0289-9B29-4699-BD3E-7B2F80BB3DB9}" destId="{DF3DF481-20A2-481C-9AD6-B79E46C7B015}" srcOrd="0" destOrd="1" presId="urn:microsoft.com/office/officeart/2005/8/layout/vList2"/>
    <dgm:cxn modelId="{8FA89135-C165-4664-A92F-B77D9F6EB1E3}" srcId="{39CE2DFE-DC02-4BC9-8154-962C7E41DA86}" destId="{552E0289-9B29-4699-BD3E-7B2F80BB3DB9}" srcOrd="1" destOrd="0" parTransId="{E7D661AB-82AB-4F3D-A834-B00D2DB4CD8F}" sibTransId="{47B643C1-F4B3-4748-B04E-3BCD97DB05EB}"/>
    <dgm:cxn modelId="{B09A0B49-8E42-4BE4-BA11-8BF4D7373160}" srcId="{010D1E70-9F1B-43FB-A986-BC9E8CE1F4EC}" destId="{6C338BA4-C5C7-47D5-A369-EE2F603B9ED7}" srcOrd="0" destOrd="0" parTransId="{60164554-7763-453C-96F8-13164688B051}" sibTransId="{309A8AFE-DB34-4CB6-8F13-AAEE7122F986}"/>
    <dgm:cxn modelId="{E63EA34C-DDEA-4DA3-9D2F-0659893505F3}" type="presOf" srcId="{39CE2DFE-DC02-4BC9-8154-962C7E41DA86}" destId="{F4E8F260-3D48-4EA3-8C7B-BCA42CA43980}" srcOrd="0" destOrd="0" presId="urn:microsoft.com/office/officeart/2005/8/layout/vList2"/>
    <dgm:cxn modelId="{FFCC2392-C65F-4506-8895-E2DAB62A7775}" srcId="{39CE2DFE-DC02-4BC9-8154-962C7E41DA86}" destId="{83D41071-A2AD-4D06-81BF-7BA8774DAED0}" srcOrd="0" destOrd="0" parTransId="{FC54257B-93E5-4122-B637-760B00AE1C8B}" sibTransId="{FD0DC495-A959-4FAD-AE0D-14A4E1565BA6}"/>
    <dgm:cxn modelId="{3CC76EA5-B8E5-40E7-A16F-6FB871F74619}" srcId="{010D1E70-9F1B-43FB-A986-BC9E8CE1F4EC}" destId="{39CE2DFE-DC02-4BC9-8154-962C7E41DA86}" srcOrd="1" destOrd="0" parTransId="{8DC72582-69EF-4EB7-9B0D-DD921984DE05}" sibTransId="{CE93E8A2-2575-45C1-BC81-40750251C7F5}"/>
    <dgm:cxn modelId="{A2FC91A8-F7D9-4262-AFBB-405968697CA4}" type="presOf" srcId="{83D41071-A2AD-4D06-81BF-7BA8774DAED0}" destId="{DF3DF481-20A2-481C-9AD6-B79E46C7B015}" srcOrd="0" destOrd="0" presId="urn:microsoft.com/office/officeart/2005/8/layout/vList2"/>
    <dgm:cxn modelId="{1C5D5FB6-8F2B-424A-A3F6-6EBF01055733}" type="presOf" srcId="{6C338BA4-C5C7-47D5-A369-EE2F603B9ED7}" destId="{86841A42-2482-4533-96F6-98381A4317D4}" srcOrd="0" destOrd="0" presId="urn:microsoft.com/office/officeart/2005/8/layout/vList2"/>
    <dgm:cxn modelId="{F52A06D9-CC78-4805-9280-CAE9DA8FFC74}" srcId="{39CE2DFE-DC02-4BC9-8154-962C7E41DA86}" destId="{0D0D182F-FED2-4E8C-8EDE-EBF56160288B}" srcOrd="2" destOrd="0" parTransId="{5AB33C95-4CF4-4E90-B73C-DCEB5C61DE23}" sibTransId="{44B2C90C-0F77-4695-86C0-B6D0B14D1F69}"/>
    <dgm:cxn modelId="{6A0C04E9-8FF8-4D61-A8E1-83ECE841EFC7}" type="presOf" srcId="{010D1E70-9F1B-43FB-A986-BC9E8CE1F4EC}" destId="{58FC3EFE-D90C-4BC7-B14E-527D8DC0BCAA}" srcOrd="0" destOrd="0" presId="urn:microsoft.com/office/officeart/2005/8/layout/vList2"/>
    <dgm:cxn modelId="{20D5F0DC-7785-4810-92C3-5FAE02446984}" type="presParOf" srcId="{58FC3EFE-D90C-4BC7-B14E-527D8DC0BCAA}" destId="{86841A42-2482-4533-96F6-98381A4317D4}" srcOrd="0" destOrd="0" presId="urn:microsoft.com/office/officeart/2005/8/layout/vList2"/>
    <dgm:cxn modelId="{DFB0158D-DA6D-4089-A1C7-E093E71C803B}" type="presParOf" srcId="{58FC3EFE-D90C-4BC7-B14E-527D8DC0BCAA}" destId="{6853F6E8-51DF-4E26-BBE8-C647C3A12DA0}" srcOrd="1" destOrd="0" presId="urn:microsoft.com/office/officeart/2005/8/layout/vList2"/>
    <dgm:cxn modelId="{3C9AF500-757E-4C7A-8F23-03836E6658F5}" type="presParOf" srcId="{58FC3EFE-D90C-4BC7-B14E-527D8DC0BCAA}" destId="{F4E8F260-3D48-4EA3-8C7B-BCA42CA43980}" srcOrd="2" destOrd="0" presId="urn:microsoft.com/office/officeart/2005/8/layout/vList2"/>
    <dgm:cxn modelId="{7E2DA061-A25A-46DE-8C5F-6AE5CA3EC158}" type="presParOf" srcId="{58FC3EFE-D90C-4BC7-B14E-527D8DC0BCAA}" destId="{DF3DF481-20A2-481C-9AD6-B79E46C7B015}"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CC1E45-5C16-4704-8D7C-7FA5E7EFD09C}">
      <dsp:nvSpPr>
        <dsp:cNvPr id="0" name=""/>
        <dsp:cNvSpPr/>
      </dsp:nvSpPr>
      <dsp:spPr>
        <a:xfrm>
          <a:off x="0" y="94755"/>
          <a:ext cx="5419725"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1" kern="1200"/>
            <a:t>In essence, it does the following five things:</a:t>
          </a:r>
          <a:endParaRPr lang="en-US" sz="1700" kern="1200"/>
        </a:p>
      </dsp:txBody>
      <dsp:txXfrm>
        <a:off x="32967" y="127722"/>
        <a:ext cx="5353791" cy="609393"/>
      </dsp:txXfrm>
    </dsp:sp>
    <dsp:sp modelId="{A534490F-1D92-4700-9F2C-C85E47012229}">
      <dsp:nvSpPr>
        <dsp:cNvPr id="0" name=""/>
        <dsp:cNvSpPr/>
      </dsp:nvSpPr>
      <dsp:spPr>
        <a:xfrm>
          <a:off x="0" y="819042"/>
          <a:ext cx="5419725"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 It provides substantial guidance for behavior standards and expectations for students.</a:t>
          </a:r>
        </a:p>
      </dsp:txBody>
      <dsp:txXfrm>
        <a:off x="32967" y="852009"/>
        <a:ext cx="5353791" cy="609393"/>
      </dsp:txXfrm>
    </dsp:sp>
    <dsp:sp modelId="{67D52C11-3DA8-4163-ADD3-8E261ECE192B}">
      <dsp:nvSpPr>
        <dsp:cNvPr id="0" name=""/>
        <dsp:cNvSpPr/>
      </dsp:nvSpPr>
      <dsp:spPr>
        <a:xfrm>
          <a:off x="0" y="1543330"/>
          <a:ext cx="5419725"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 It assures due process and fair treatment for every student, assuring each an opportunity to be heard.</a:t>
          </a:r>
        </a:p>
      </dsp:txBody>
      <dsp:txXfrm>
        <a:off x="32967" y="1576297"/>
        <a:ext cx="5353791" cy="609393"/>
      </dsp:txXfrm>
    </dsp:sp>
    <dsp:sp modelId="{DFE42FAE-E0CE-4A01-B707-8677D86197B4}">
      <dsp:nvSpPr>
        <dsp:cNvPr id="0" name=""/>
        <dsp:cNvSpPr/>
      </dsp:nvSpPr>
      <dsp:spPr>
        <a:xfrm>
          <a:off x="0" y="2267618"/>
          <a:ext cx="5419725"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 It is the foundation that should foster a wholesome environment within the schools of the system.</a:t>
          </a:r>
        </a:p>
      </dsp:txBody>
      <dsp:txXfrm>
        <a:off x="32967" y="2300585"/>
        <a:ext cx="5353791" cy="609393"/>
      </dsp:txXfrm>
    </dsp:sp>
    <dsp:sp modelId="{A888A214-2112-4E73-A195-999C715634FC}">
      <dsp:nvSpPr>
        <dsp:cNvPr id="0" name=""/>
        <dsp:cNvSpPr/>
      </dsp:nvSpPr>
      <dsp:spPr>
        <a:xfrm>
          <a:off x="0" y="2991905"/>
          <a:ext cx="5419725"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 It affords each student an uninterrupted opportunity to pursue academic excellence.</a:t>
          </a:r>
        </a:p>
      </dsp:txBody>
      <dsp:txXfrm>
        <a:off x="32967" y="3024872"/>
        <a:ext cx="5353791" cy="609393"/>
      </dsp:txXfrm>
    </dsp:sp>
    <dsp:sp modelId="{9DF1E510-AE7B-4103-8DEF-C6FAD11F142F}">
      <dsp:nvSpPr>
        <dsp:cNvPr id="0" name=""/>
        <dsp:cNvSpPr/>
      </dsp:nvSpPr>
      <dsp:spPr>
        <a:xfrm>
          <a:off x="0" y="3716193"/>
          <a:ext cx="5419725"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 It provides rules designed for the safety and welfare of the students.</a:t>
          </a:r>
        </a:p>
      </dsp:txBody>
      <dsp:txXfrm>
        <a:off x="32967" y="3749160"/>
        <a:ext cx="5353791" cy="60939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AE061E-8BA9-4B84-A068-1B1A9AC5D627}">
      <dsp:nvSpPr>
        <dsp:cNvPr id="0" name=""/>
        <dsp:cNvSpPr/>
      </dsp:nvSpPr>
      <dsp:spPr>
        <a:xfrm>
          <a:off x="0" y="5520"/>
          <a:ext cx="5393361" cy="70146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6576E3-5BBF-4BC7-ADE7-9661E6BF70DD}">
      <dsp:nvSpPr>
        <dsp:cNvPr id="0" name=""/>
        <dsp:cNvSpPr/>
      </dsp:nvSpPr>
      <dsp:spPr>
        <a:xfrm>
          <a:off x="212192" y="163349"/>
          <a:ext cx="386181" cy="3858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AE4809-9563-40B0-ABDF-D3720E7311BD}">
      <dsp:nvSpPr>
        <dsp:cNvPr id="0" name=""/>
        <dsp:cNvSpPr/>
      </dsp:nvSpPr>
      <dsp:spPr>
        <a:xfrm>
          <a:off x="810565" y="5520"/>
          <a:ext cx="4570312"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622300">
            <a:lnSpc>
              <a:spcPct val="90000"/>
            </a:lnSpc>
            <a:spcBef>
              <a:spcPct val="0"/>
            </a:spcBef>
            <a:spcAft>
              <a:spcPct val="35000"/>
            </a:spcAft>
            <a:buNone/>
          </a:pPr>
          <a:r>
            <a:rPr lang="en-US" sz="1400" kern="1200"/>
            <a:t>No student shall leave campus without permission of the Principal. </a:t>
          </a:r>
        </a:p>
      </dsp:txBody>
      <dsp:txXfrm>
        <a:off x="810565" y="5520"/>
        <a:ext cx="4570312" cy="723382"/>
      </dsp:txXfrm>
    </dsp:sp>
    <dsp:sp modelId="{4B27D89A-D70D-48C6-9182-8CE13D18CA68}">
      <dsp:nvSpPr>
        <dsp:cNvPr id="0" name=""/>
        <dsp:cNvSpPr/>
      </dsp:nvSpPr>
      <dsp:spPr>
        <a:xfrm>
          <a:off x="0" y="909749"/>
          <a:ext cx="5393361" cy="70146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F9AE4-5FFF-440F-AD78-B42941520210}">
      <dsp:nvSpPr>
        <dsp:cNvPr id="0" name=""/>
        <dsp:cNvSpPr/>
      </dsp:nvSpPr>
      <dsp:spPr>
        <a:xfrm>
          <a:off x="212192" y="1067578"/>
          <a:ext cx="386181" cy="3858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7BA413-270E-473A-AB8C-608D36C65720}">
      <dsp:nvSpPr>
        <dsp:cNvPr id="0" name=""/>
        <dsp:cNvSpPr/>
      </dsp:nvSpPr>
      <dsp:spPr>
        <a:xfrm>
          <a:off x="810565" y="909749"/>
          <a:ext cx="4570312"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622300">
            <a:lnSpc>
              <a:spcPct val="90000"/>
            </a:lnSpc>
            <a:spcBef>
              <a:spcPct val="0"/>
            </a:spcBef>
            <a:spcAft>
              <a:spcPct val="35000"/>
            </a:spcAft>
            <a:buNone/>
          </a:pPr>
          <a:r>
            <a:rPr lang="en-US" sz="1400" u="sng" kern="1200"/>
            <a:t>First Offense: </a:t>
          </a:r>
          <a:r>
            <a:rPr lang="en-US" sz="1400" kern="1200"/>
            <a:t>The first offense will result in suspension from school or assignment to in-school suspension for one (1) to three (3) days. </a:t>
          </a:r>
        </a:p>
      </dsp:txBody>
      <dsp:txXfrm>
        <a:off x="810565" y="909749"/>
        <a:ext cx="4570312" cy="723382"/>
      </dsp:txXfrm>
    </dsp:sp>
    <dsp:sp modelId="{BD6BDDAE-33C3-4BB2-9988-2F6BA44D68EB}">
      <dsp:nvSpPr>
        <dsp:cNvPr id="0" name=""/>
        <dsp:cNvSpPr/>
      </dsp:nvSpPr>
      <dsp:spPr>
        <a:xfrm>
          <a:off x="0" y="1813977"/>
          <a:ext cx="5393361" cy="70146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4C7260-58EE-49C8-9F7E-D15FA89DBC18}">
      <dsp:nvSpPr>
        <dsp:cNvPr id="0" name=""/>
        <dsp:cNvSpPr/>
      </dsp:nvSpPr>
      <dsp:spPr>
        <a:xfrm>
          <a:off x="212192" y="1971806"/>
          <a:ext cx="386181" cy="3858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21E692-321B-4C70-B704-94E4FC358C98}">
      <dsp:nvSpPr>
        <dsp:cNvPr id="0" name=""/>
        <dsp:cNvSpPr/>
      </dsp:nvSpPr>
      <dsp:spPr>
        <a:xfrm>
          <a:off x="810565" y="1813977"/>
          <a:ext cx="4570312"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622300">
            <a:lnSpc>
              <a:spcPct val="90000"/>
            </a:lnSpc>
            <a:spcBef>
              <a:spcPct val="0"/>
            </a:spcBef>
            <a:spcAft>
              <a:spcPct val="35000"/>
            </a:spcAft>
            <a:buNone/>
          </a:pPr>
          <a:r>
            <a:rPr lang="en-US" sz="1400" u="sng" kern="1200"/>
            <a:t>Second Offense: </a:t>
          </a:r>
          <a:r>
            <a:rPr lang="en-US" sz="1400" kern="1200"/>
            <a:t>The second offense will result in suspension from school or assignment to in-school suspension for three (3) to five (5) days. </a:t>
          </a:r>
        </a:p>
      </dsp:txBody>
      <dsp:txXfrm>
        <a:off x="810565" y="1813977"/>
        <a:ext cx="4570312" cy="723382"/>
      </dsp:txXfrm>
    </dsp:sp>
    <dsp:sp modelId="{B16187DD-E504-42E2-9623-5F0B65A0C978}">
      <dsp:nvSpPr>
        <dsp:cNvPr id="0" name=""/>
        <dsp:cNvSpPr/>
      </dsp:nvSpPr>
      <dsp:spPr>
        <a:xfrm>
          <a:off x="0" y="2718206"/>
          <a:ext cx="5393361" cy="70146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315CD2-E7C5-4394-925E-1B9F1B62167B}">
      <dsp:nvSpPr>
        <dsp:cNvPr id="0" name=""/>
        <dsp:cNvSpPr/>
      </dsp:nvSpPr>
      <dsp:spPr>
        <a:xfrm>
          <a:off x="212192" y="2876034"/>
          <a:ext cx="386181" cy="3858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FCE9C0-186C-467D-8D12-72958E903193}">
      <dsp:nvSpPr>
        <dsp:cNvPr id="0" name=""/>
        <dsp:cNvSpPr/>
      </dsp:nvSpPr>
      <dsp:spPr>
        <a:xfrm>
          <a:off x="810565" y="2718206"/>
          <a:ext cx="4570312"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622300">
            <a:lnSpc>
              <a:spcPct val="90000"/>
            </a:lnSpc>
            <a:spcBef>
              <a:spcPct val="0"/>
            </a:spcBef>
            <a:spcAft>
              <a:spcPct val="35000"/>
            </a:spcAft>
            <a:buNone/>
          </a:pPr>
          <a:r>
            <a:rPr lang="en-US" sz="1400" u="sng" kern="1200"/>
            <a:t>Third Offense: </a:t>
          </a:r>
          <a:r>
            <a:rPr lang="en-US" sz="1400" kern="1200"/>
            <a:t>The third offense will result in suspension from school or assignment to in-school suspension for five (5) to ten (10) days. </a:t>
          </a:r>
        </a:p>
      </dsp:txBody>
      <dsp:txXfrm>
        <a:off x="810565" y="2718206"/>
        <a:ext cx="4570312" cy="723382"/>
      </dsp:txXfrm>
    </dsp:sp>
    <dsp:sp modelId="{E2BCA67C-3302-467C-BCAD-D2A35A159A65}">
      <dsp:nvSpPr>
        <dsp:cNvPr id="0" name=""/>
        <dsp:cNvSpPr/>
      </dsp:nvSpPr>
      <dsp:spPr>
        <a:xfrm>
          <a:off x="0" y="3622434"/>
          <a:ext cx="5393361" cy="70146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B4CAF7-01F7-48FB-A027-C8291D721701}">
      <dsp:nvSpPr>
        <dsp:cNvPr id="0" name=""/>
        <dsp:cNvSpPr/>
      </dsp:nvSpPr>
      <dsp:spPr>
        <a:xfrm>
          <a:off x="212192" y="3780263"/>
          <a:ext cx="386181" cy="3858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87C23-6D19-4F31-83BE-B0C2727D0C41}">
      <dsp:nvSpPr>
        <dsp:cNvPr id="0" name=""/>
        <dsp:cNvSpPr/>
      </dsp:nvSpPr>
      <dsp:spPr>
        <a:xfrm>
          <a:off x="810565" y="3622434"/>
          <a:ext cx="4570312"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622300">
            <a:lnSpc>
              <a:spcPct val="90000"/>
            </a:lnSpc>
            <a:spcBef>
              <a:spcPct val="0"/>
            </a:spcBef>
            <a:spcAft>
              <a:spcPct val="35000"/>
            </a:spcAft>
            <a:buNone/>
          </a:pPr>
          <a:r>
            <a:rPr lang="en-US" sz="1400" u="sng" kern="1200"/>
            <a:t>Fourth Offense: </a:t>
          </a:r>
          <a:r>
            <a:rPr lang="en-US" sz="1400" kern="1200"/>
            <a:t>The fourth offense will result in suspension from school for ten (10) days and may warrant alternative education school assignment. </a:t>
          </a:r>
        </a:p>
      </dsp:txBody>
      <dsp:txXfrm>
        <a:off x="810565" y="3622434"/>
        <a:ext cx="4570312" cy="7233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31BF7-42DB-4E75-AF83-F55CD7A16348}">
      <dsp:nvSpPr>
        <dsp:cNvPr id="0" name=""/>
        <dsp:cNvSpPr/>
      </dsp:nvSpPr>
      <dsp:spPr>
        <a:xfrm>
          <a:off x="0" y="531"/>
          <a:ext cx="5721484"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2D69ED-EC10-40F7-8426-0A221C6A19D0}">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96C825-F3D7-4DCD-9EA7-6A3905CB4F7C}">
      <dsp:nvSpPr>
        <dsp:cNvPr id="0" name=""/>
        <dsp:cNvSpPr/>
      </dsp:nvSpPr>
      <dsp:spPr>
        <a:xfrm>
          <a:off x="1435590" y="531"/>
          <a:ext cx="4285893"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Rule 16: Operation of Motor Vehicles On Campus</a:t>
          </a:r>
        </a:p>
      </dsp:txBody>
      <dsp:txXfrm>
        <a:off x="1435590" y="531"/>
        <a:ext cx="4285893" cy="1242935"/>
      </dsp:txXfrm>
    </dsp:sp>
    <dsp:sp modelId="{0196FDCA-8CC3-43B6-A3E3-EF73DD92F884}">
      <dsp:nvSpPr>
        <dsp:cNvPr id="0" name=""/>
        <dsp:cNvSpPr/>
      </dsp:nvSpPr>
      <dsp:spPr>
        <a:xfrm>
          <a:off x="0" y="1554201"/>
          <a:ext cx="5721484"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8996E5-4CB7-4F31-B1D5-604D3D201959}">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104436-2CFA-4F28-B6EB-DF9C2D8B8425}">
      <dsp:nvSpPr>
        <dsp:cNvPr id="0" name=""/>
        <dsp:cNvSpPr/>
      </dsp:nvSpPr>
      <dsp:spPr>
        <a:xfrm>
          <a:off x="1435590" y="1554201"/>
          <a:ext cx="4285893"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Rule 17: Compliance with Rules and Regulations </a:t>
          </a:r>
        </a:p>
      </dsp:txBody>
      <dsp:txXfrm>
        <a:off x="1435590" y="1554201"/>
        <a:ext cx="4285893" cy="1242935"/>
      </dsp:txXfrm>
    </dsp:sp>
    <dsp:sp modelId="{77B6B459-8294-4E48-AFF8-1D42CB051615}">
      <dsp:nvSpPr>
        <dsp:cNvPr id="0" name=""/>
        <dsp:cNvSpPr/>
      </dsp:nvSpPr>
      <dsp:spPr>
        <a:xfrm>
          <a:off x="0" y="3107870"/>
          <a:ext cx="5721484"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F37700-DEEA-42E3-80A3-023132F76438}">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E024C8-BE5A-4DA6-BFB4-437AD0B5B92B}">
      <dsp:nvSpPr>
        <dsp:cNvPr id="0" name=""/>
        <dsp:cNvSpPr/>
      </dsp:nvSpPr>
      <dsp:spPr>
        <a:xfrm>
          <a:off x="1435590" y="3107870"/>
          <a:ext cx="4285893"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Rule 18: Falsified Addresses and Enrolling Out of Zone</a:t>
          </a:r>
        </a:p>
      </dsp:txBody>
      <dsp:txXfrm>
        <a:off x="1435590" y="3107870"/>
        <a:ext cx="4285893" cy="124293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DB68C-CF5E-4689-85DB-557678F67CCC}">
      <dsp:nvSpPr>
        <dsp:cNvPr id="0" name=""/>
        <dsp:cNvSpPr/>
      </dsp:nvSpPr>
      <dsp:spPr>
        <a:xfrm>
          <a:off x="758398" y="1027464"/>
          <a:ext cx="1164375" cy="1164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4C8FCE-08C0-4B67-B7B7-06739706BE12}">
      <dsp:nvSpPr>
        <dsp:cNvPr id="0" name=""/>
        <dsp:cNvSpPr/>
      </dsp:nvSpPr>
      <dsp:spPr>
        <a:xfrm>
          <a:off x="46835" y="2536373"/>
          <a:ext cx="25875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The driver is in charge of the bus and all pupils on the bus.</a:t>
          </a:r>
        </a:p>
      </dsp:txBody>
      <dsp:txXfrm>
        <a:off x="46835" y="2536373"/>
        <a:ext cx="2587500" cy="787500"/>
      </dsp:txXfrm>
    </dsp:sp>
    <dsp:sp modelId="{DE672988-F203-47DF-8DA8-307385675977}">
      <dsp:nvSpPr>
        <dsp:cNvPr id="0" name=""/>
        <dsp:cNvSpPr/>
      </dsp:nvSpPr>
      <dsp:spPr>
        <a:xfrm>
          <a:off x="3798710" y="1027464"/>
          <a:ext cx="1164375" cy="1164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F04087-219E-4ED7-8C88-83E4F5C43661}">
      <dsp:nvSpPr>
        <dsp:cNvPr id="0" name=""/>
        <dsp:cNvSpPr/>
      </dsp:nvSpPr>
      <dsp:spPr>
        <a:xfrm>
          <a:off x="3087148" y="2536373"/>
          <a:ext cx="25875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Behave on the bus as students are expected to behave in the classroom. Insolence, disobedience, vulgarity, foul language, fighting, pushing, and similar offensive acts will not be tolerated.</a:t>
          </a:r>
        </a:p>
      </dsp:txBody>
      <dsp:txXfrm>
        <a:off x="3087148" y="2536373"/>
        <a:ext cx="2587500" cy="78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550A5-900B-44CA-9C99-D78021D13317}">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C51F92-8091-435A-8AA8-62334D3FF4FE}">
      <dsp:nvSpPr>
        <dsp:cNvPr id="0" name=""/>
        <dsp:cNvSpPr/>
      </dsp:nvSpPr>
      <dsp:spPr>
        <a:xfrm>
          <a:off x="0" y="0"/>
          <a:ext cx="1298575"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Tribunal is a Disciplinary Hearing. The Tribunal may determine that it is appropriate, based on the particular facts and circumstances surrounding the violation of the Rule(s) involved.</a:t>
          </a:r>
        </a:p>
      </dsp:txBody>
      <dsp:txXfrm>
        <a:off x="0" y="0"/>
        <a:ext cx="1298575" cy="5105400"/>
      </dsp:txXfrm>
    </dsp:sp>
    <dsp:sp modelId="{210E60A7-EA87-4463-AA2E-203F33247DEA}">
      <dsp:nvSpPr>
        <dsp:cNvPr id="0" name=""/>
        <dsp:cNvSpPr/>
      </dsp:nvSpPr>
      <dsp:spPr>
        <a:xfrm>
          <a:off x="1395968" y="60015"/>
          <a:ext cx="5096906"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Rule # 4(A) &amp; 4(B) Physical Assault on an Employee of the School System; Verbal Assault and Disruptive Conduct Physical Violence Against Teachers, School Bus Driver, or Other School Official or Employee.</a:t>
          </a:r>
        </a:p>
      </dsp:txBody>
      <dsp:txXfrm>
        <a:off x="1395968" y="60015"/>
        <a:ext cx="5096906" cy="1200317"/>
      </dsp:txXfrm>
    </dsp:sp>
    <dsp:sp modelId="{63372D45-88FA-4B0B-8F2E-0FB174DABDA1}">
      <dsp:nvSpPr>
        <dsp:cNvPr id="0" name=""/>
        <dsp:cNvSpPr/>
      </dsp:nvSpPr>
      <dsp:spPr>
        <a:xfrm>
          <a:off x="1298574" y="1260333"/>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A50E2-CA1B-43C3-8F1A-71997F0A1F9F}">
      <dsp:nvSpPr>
        <dsp:cNvPr id="0" name=""/>
        <dsp:cNvSpPr/>
      </dsp:nvSpPr>
      <dsp:spPr>
        <a:xfrm>
          <a:off x="1395968" y="1320349"/>
          <a:ext cx="5096906"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Rule #5(B) [State 29] Bullying: No Bullying, It’s the Law (3 Incidences)</a:t>
          </a:r>
        </a:p>
      </dsp:txBody>
      <dsp:txXfrm>
        <a:off x="1395968" y="1320349"/>
        <a:ext cx="5096906" cy="1200317"/>
      </dsp:txXfrm>
    </dsp:sp>
    <dsp:sp modelId="{4E96D1E8-9158-4CFD-A4CA-0C9F2EE26070}">
      <dsp:nvSpPr>
        <dsp:cNvPr id="0" name=""/>
        <dsp:cNvSpPr/>
      </dsp:nvSpPr>
      <dsp:spPr>
        <a:xfrm>
          <a:off x="1298574" y="2520666"/>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8FD8BB-6F6C-40C8-B8B5-F7F3C2665735}">
      <dsp:nvSpPr>
        <dsp:cNvPr id="0" name=""/>
        <dsp:cNvSpPr/>
      </dsp:nvSpPr>
      <dsp:spPr>
        <a:xfrm>
          <a:off x="1395968" y="2580682"/>
          <a:ext cx="5096906"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Rule # 6 Weapons and Dangerous Instruments</a:t>
          </a:r>
        </a:p>
      </dsp:txBody>
      <dsp:txXfrm>
        <a:off x="1395968" y="2580682"/>
        <a:ext cx="5096906" cy="1200317"/>
      </dsp:txXfrm>
    </dsp:sp>
    <dsp:sp modelId="{6E122418-C1D5-4151-A7A6-6EF925B51C8F}">
      <dsp:nvSpPr>
        <dsp:cNvPr id="0" name=""/>
        <dsp:cNvSpPr/>
      </dsp:nvSpPr>
      <dsp:spPr>
        <a:xfrm>
          <a:off x="1298574" y="3780999"/>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D84FE3-10A9-4DC1-AE7B-23D5109660DE}">
      <dsp:nvSpPr>
        <dsp:cNvPr id="0" name=""/>
        <dsp:cNvSpPr/>
      </dsp:nvSpPr>
      <dsp:spPr>
        <a:xfrm>
          <a:off x="1395968" y="3841015"/>
          <a:ext cx="5096906"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Rule # 7(B) Narcotics, Drugs and Controlled Substances</a:t>
          </a:r>
        </a:p>
      </dsp:txBody>
      <dsp:txXfrm>
        <a:off x="1395968" y="3841015"/>
        <a:ext cx="5096906" cy="1200317"/>
      </dsp:txXfrm>
    </dsp:sp>
    <dsp:sp modelId="{C247FCB3-710B-4576-8E52-68B296BC323B}">
      <dsp:nvSpPr>
        <dsp:cNvPr id="0" name=""/>
        <dsp:cNvSpPr/>
      </dsp:nvSpPr>
      <dsp:spPr>
        <a:xfrm>
          <a:off x="1298574" y="5041333"/>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CAAC3-4907-4CAF-9CD9-54FBD4AB7DC5}">
      <dsp:nvSpPr>
        <dsp:cNvPr id="0" name=""/>
        <dsp:cNvSpPr/>
      </dsp:nvSpPr>
      <dsp:spPr>
        <a:xfrm>
          <a:off x="9604" y="409357"/>
          <a:ext cx="1435344" cy="86120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Depriving Use of any school building</a:t>
          </a:r>
        </a:p>
      </dsp:txBody>
      <dsp:txXfrm>
        <a:off x="9604" y="409357"/>
        <a:ext cx="1435344" cy="861206"/>
      </dsp:txXfrm>
    </dsp:sp>
    <dsp:sp modelId="{76369452-B9B8-4547-9897-469990DF3284}">
      <dsp:nvSpPr>
        <dsp:cNvPr id="0" name=""/>
        <dsp:cNvSpPr/>
      </dsp:nvSpPr>
      <dsp:spPr>
        <a:xfrm>
          <a:off x="1588483" y="409357"/>
          <a:ext cx="1435344" cy="861206"/>
        </a:xfrm>
        <a:prstGeom prst="rect">
          <a:avLst/>
        </a:prstGeom>
        <a:solidFill>
          <a:schemeClr val="accent2">
            <a:hueOff val="400467"/>
            <a:satOff val="611"/>
            <a:lumOff val="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Blocking Entrance</a:t>
          </a:r>
        </a:p>
      </dsp:txBody>
      <dsp:txXfrm>
        <a:off x="1588483" y="409357"/>
        <a:ext cx="1435344" cy="861206"/>
      </dsp:txXfrm>
    </dsp:sp>
    <dsp:sp modelId="{B1A75E5B-BD59-4E00-946A-C6F29EDC7AB1}">
      <dsp:nvSpPr>
        <dsp:cNvPr id="0" name=""/>
        <dsp:cNvSpPr/>
      </dsp:nvSpPr>
      <dsp:spPr>
        <a:xfrm>
          <a:off x="3167362" y="409357"/>
          <a:ext cx="1435344" cy="861206"/>
        </a:xfrm>
        <a:prstGeom prst="rect">
          <a:avLst/>
        </a:prstGeom>
        <a:solidFill>
          <a:schemeClr val="accent2">
            <a:hueOff val="800935"/>
            <a:satOff val="1222"/>
            <a:lumOff val="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Gambling</a:t>
          </a:r>
        </a:p>
      </dsp:txBody>
      <dsp:txXfrm>
        <a:off x="3167362" y="409357"/>
        <a:ext cx="1435344" cy="861206"/>
      </dsp:txXfrm>
    </dsp:sp>
    <dsp:sp modelId="{B0F9A479-AACD-4F70-B47A-00DED62EC702}">
      <dsp:nvSpPr>
        <dsp:cNvPr id="0" name=""/>
        <dsp:cNvSpPr/>
      </dsp:nvSpPr>
      <dsp:spPr>
        <a:xfrm>
          <a:off x="4746242" y="409357"/>
          <a:ext cx="1435344" cy="861206"/>
        </a:xfrm>
        <a:prstGeom prst="rect">
          <a:avLst/>
        </a:prstGeom>
        <a:solidFill>
          <a:schemeClr val="accent2">
            <a:hueOff val="1201402"/>
            <a:satOff val="1833"/>
            <a:lumOff val="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Entering Campus without permission</a:t>
          </a:r>
        </a:p>
      </dsp:txBody>
      <dsp:txXfrm>
        <a:off x="4746242" y="409357"/>
        <a:ext cx="1435344" cy="861206"/>
      </dsp:txXfrm>
    </dsp:sp>
    <dsp:sp modelId="{B510ABEC-69D5-4833-AA4E-FA9A7A5EB441}">
      <dsp:nvSpPr>
        <dsp:cNvPr id="0" name=""/>
        <dsp:cNvSpPr/>
      </dsp:nvSpPr>
      <dsp:spPr>
        <a:xfrm>
          <a:off x="6325121" y="409357"/>
          <a:ext cx="1435344" cy="861206"/>
        </a:xfrm>
        <a:prstGeom prst="rect">
          <a:avLst/>
        </a:prstGeom>
        <a:solidFill>
          <a:schemeClr val="accent2">
            <a:hueOff val="1601869"/>
            <a:satOff val="2444"/>
            <a:lumOff val="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Using electronic devices outside of acceptable use</a:t>
          </a:r>
        </a:p>
      </dsp:txBody>
      <dsp:txXfrm>
        <a:off x="6325121" y="409357"/>
        <a:ext cx="1435344" cy="861206"/>
      </dsp:txXfrm>
    </dsp:sp>
    <dsp:sp modelId="{A43CE8E1-32AA-48E7-909E-A0B046B675D6}">
      <dsp:nvSpPr>
        <dsp:cNvPr id="0" name=""/>
        <dsp:cNvSpPr/>
      </dsp:nvSpPr>
      <dsp:spPr>
        <a:xfrm>
          <a:off x="7904000" y="409357"/>
          <a:ext cx="1435344" cy="861206"/>
        </a:xfrm>
        <a:prstGeom prst="rect">
          <a:avLst/>
        </a:prstGeom>
        <a:solidFill>
          <a:schemeClr val="accent2">
            <a:hueOff val="2002337"/>
            <a:satOff val="3055"/>
            <a:lumOff val="1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Setting Fire or attempting to set fire to any school building or property</a:t>
          </a:r>
        </a:p>
      </dsp:txBody>
      <dsp:txXfrm>
        <a:off x="7904000" y="409357"/>
        <a:ext cx="1435344" cy="861206"/>
      </dsp:txXfrm>
    </dsp:sp>
    <dsp:sp modelId="{A1FE2C26-64AA-48D8-9F27-01C37C0E8C12}">
      <dsp:nvSpPr>
        <dsp:cNvPr id="0" name=""/>
        <dsp:cNvSpPr/>
      </dsp:nvSpPr>
      <dsp:spPr>
        <a:xfrm>
          <a:off x="9482879" y="409357"/>
          <a:ext cx="1435344" cy="861206"/>
        </a:xfrm>
        <a:prstGeom prst="rect">
          <a:avLst/>
        </a:prstGeom>
        <a:solidFill>
          <a:schemeClr val="accent2">
            <a:hueOff val="2402804"/>
            <a:satOff val="3666"/>
            <a:lumOff val="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Preventing the convening of class</a:t>
          </a:r>
        </a:p>
      </dsp:txBody>
      <dsp:txXfrm>
        <a:off x="9482879" y="409357"/>
        <a:ext cx="1435344" cy="861206"/>
      </dsp:txXfrm>
    </dsp:sp>
    <dsp:sp modelId="{07ECFDBA-2885-497F-92E2-ABF8A09F0F88}">
      <dsp:nvSpPr>
        <dsp:cNvPr id="0" name=""/>
        <dsp:cNvSpPr/>
      </dsp:nvSpPr>
      <dsp:spPr>
        <a:xfrm>
          <a:off x="9604" y="1414099"/>
          <a:ext cx="1435344" cy="861206"/>
        </a:xfrm>
        <a:prstGeom prst="rect">
          <a:avLst/>
        </a:prstGeom>
        <a:solidFill>
          <a:schemeClr val="accent2">
            <a:hueOff val="2803271"/>
            <a:satOff val="4277"/>
            <a:lumOff val="1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Using violence, intimidation, force, noise, coercion, threat, harassment, fear, passive resistance, technology, Internet or any other conduct, or engage in any such conduct causing the disruption</a:t>
          </a:r>
        </a:p>
      </dsp:txBody>
      <dsp:txXfrm>
        <a:off x="9604" y="1414099"/>
        <a:ext cx="1435344" cy="861206"/>
      </dsp:txXfrm>
    </dsp:sp>
    <dsp:sp modelId="{92E354A7-A5BF-43CB-9440-3D69EFA4A80F}">
      <dsp:nvSpPr>
        <dsp:cNvPr id="0" name=""/>
        <dsp:cNvSpPr/>
      </dsp:nvSpPr>
      <dsp:spPr>
        <a:xfrm>
          <a:off x="1588483" y="1414099"/>
          <a:ext cx="1435344" cy="861206"/>
        </a:xfrm>
        <a:prstGeom prst="rect">
          <a:avLst/>
        </a:prstGeom>
        <a:solidFill>
          <a:schemeClr val="accent2">
            <a:hueOff val="3203739"/>
            <a:satOff val="4888"/>
            <a:lumOff val="1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Refusing to Identify yourself</a:t>
          </a:r>
        </a:p>
      </dsp:txBody>
      <dsp:txXfrm>
        <a:off x="1588483" y="1414099"/>
        <a:ext cx="1435344" cy="861206"/>
      </dsp:txXfrm>
    </dsp:sp>
    <dsp:sp modelId="{A7F964E1-4655-4CD1-BBE0-3E024EA418C5}">
      <dsp:nvSpPr>
        <dsp:cNvPr id="0" name=""/>
        <dsp:cNvSpPr/>
      </dsp:nvSpPr>
      <dsp:spPr>
        <a:xfrm>
          <a:off x="3167362" y="1414099"/>
          <a:ext cx="1435344" cy="861206"/>
        </a:xfrm>
        <a:prstGeom prst="rect">
          <a:avLst/>
        </a:prstGeom>
        <a:solidFill>
          <a:schemeClr val="accent2">
            <a:hueOff val="3604206"/>
            <a:satOff val="550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Verbal Assault or Threatening Language</a:t>
          </a:r>
        </a:p>
      </dsp:txBody>
      <dsp:txXfrm>
        <a:off x="3167362" y="1414099"/>
        <a:ext cx="1435344" cy="861206"/>
      </dsp:txXfrm>
    </dsp:sp>
    <dsp:sp modelId="{F1E54A4C-DA2E-41C3-A1A9-2A12AC2077C7}">
      <dsp:nvSpPr>
        <dsp:cNvPr id="0" name=""/>
        <dsp:cNvSpPr/>
      </dsp:nvSpPr>
      <dsp:spPr>
        <a:xfrm>
          <a:off x="4746242" y="1414099"/>
          <a:ext cx="1435344" cy="861206"/>
        </a:xfrm>
        <a:prstGeom prst="rect">
          <a:avLst/>
        </a:prstGeom>
        <a:solidFill>
          <a:schemeClr val="accent2">
            <a:hueOff val="4004674"/>
            <a:satOff val="6111"/>
            <a:lumOff val="2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Possessing Vulgar or Obscene</a:t>
          </a:r>
        </a:p>
      </dsp:txBody>
      <dsp:txXfrm>
        <a:off x="4746242" y="1414099"/>
        <a:ext cx="1435344" cy="861206"/>
      </dsp:txXfrm>
    </dsp:sp>
    <dsp:sp modelId="{3DBD8A36-711E-422A-9B69-AB60DABEA8A9}">
      <dsp:nvSpPr>
        <dsp:cNvPr id="0" name=""/>
        <dsp:cNvSpPr/>
      </dsp:nvSpPr>
      <dsp:spPr>
        <a:xfrm>
          <a:off x="6325121" y="1414099"/>
          <a:ext cx="1435344" cy="861206"/>
        </a:xfrm>
        <a:prstGeom prst="rect">
          <a:avLst/>
        </a:prstGeom>
        <a:solidFill>
          <a:schemeClr val="accent2">
            <a:hueOff val="4405140"/>
            <a:satOff val="6722"/>
            <a:lumOff val="2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Selling, Distributing, or taking orders for personal gain</a:t>
          </a:r>
        </a:p>
      </dsp:txBody>
      <dsp:txXfrm>
        <a:off x="6325121" y="1414099"/>
        <a:ext cx="1435344" cy="861206"/>
      </dsp:txXfrm>
    </dsp:sp>
    <dsp:sp modelId="{815076C1-0681-478B-B87E-4ED9C9DFBE5A}">
      <dsp:nvSpPr>
        <dsp:cNvPr id="0" name=""/>
        <dsp:cNvSpPr/>
      </dsp:nvSpPr>
      <dsp:spPr>
        <a:xfrm>
          <a:off x="7904000" y="1414099"/>
          <a:ext cx="1435344" cy="861206"/>
        </a:xfrm>
        <a:prstGeom prst="rect">
          <a:avLst/>
        </a:prstGeom>
        <a:solidFill>
          <a:schemeClr val="accent2">
            <a:hueOff val="4805608"/>
            <a:satOff val="7333"/>
            <a:lumOff val="2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Bringing unauthorized persons to visit school</a:t>
          </a:r>
        </a:p>
      </dsp:txBody>
      <dsp:txXfrm>
        <a:off x="7904000" y="1414099"/>
        <a:ext cx="1435344" cy="861206"/>
      </dsp:txXfrm>
    </dsp:sp>
    <dsp:sp modelId="{FECACF46-F97C-4D22-A38E-16B6C7D5BECB}">
      <dsp:nvSpPr>
        <dsp:cNvPr id="0" name=""/>
        <dsp:cNvSpPr/>
      </dsp:nvSpPr>
      <dsp:spPr>
        <a:xfrm>
          <a:off x="9482879" y="1414099"/>
          <a:ext cx="1435344" cy="861206"/>
        </a:xfrm>
        <a:prstGeom prst="rect">
          <a:avLst/>
        </a:prstGeom>
        <a:solidFill>
          <a:schemeClr val="accent2">
            <a:hueOff val="5206075"/>
            <a:satOff val="7944"/>
            <a:lumOff val="2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Gaining Access to unauthorized </a:t>
          </a:r>
        </a:p>
      </dsp:txBody>
      <dsp:txXfrm>
        <a:off x="9482879" y="1414099"/>
        <a:ext cx="1435344" cy="861206"/>
      </dsp:txXfrm>
    </dsp:sp>
    <dsp:sp modelId="{5ED4F355-F4C1-484D-AD92-CA8CF1C3BE09}">
      <dsp:nvSpPr>
        <dsp:cNvPr id="0" name=""/>
        <dsp:cNvSpPr/>
      </dsp:nvSpPr>
      <dsp:spPr>
        <a:xfrm>
          <a:off x="1588483" y="2418840"/>
          <a:ext cx="1435344" cy="861206"/>
        </a:xfrm>
        <a:prstGeom prst="rect">
          <a:avLst/>
        </a:prstGeom>
        <a:solidFill>
          <a:schemeClr val="accent2">
            <a:hueOff val="5606543"/>
            <a:satOff val="8555"/>
            <a:lumOff val="3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Sending spam through email</a:t>
          </a:r>
        </a:p>
      </dsp:txBody>
      <dsp:txXfrm>
        <a:off x="1588483" y="2418840"/>
        <a:ext cx="1435344" cy="861206"/>
      </dsp:txXfrm>
    </dsp:sp>
    <dsp:sp modelId="{8108D65C-9092-4B9F-AEBE-2184995731AE}">
      <dsp:nvSpPr>
        <dsp:cNvPr id="0" name=""/>
        <dsp:cNvSpPr/>
      </dsp:nvSpPr>
      <dsp:spPr>
        <a:xfrm>
          <a:off x="3167362" y="2418840"/>
          <a:ext cx="1435344" cy="861206"/>
        </a:xfrm>
        <a:prstGeom prst="rect">
          <a:avLst/>
        </a:prstGeom>
        <a:solidFill>
          <a:schemeClr val="accent2">
            <a:hueOff val="6007010"/>
            <a:satOff val="9166"/>
            <a:lumOff val="3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Inciting Violence</a:t>
          </a:r>
        </a:p>
      </dsp:txBody>
      <dsp:txXfrm>
        <a:off x="3167362" y="2418840"/>
        <a:ext cx="1435344" cy="861206"/>
      </dsp:txXfrm>
    </dsp:sp>
    <dsp:sp modelId="{0E2AD310-A6B4-4808-8792-70C9C21B4EA7}">
      <dsp:nvSpPr>
        <dsp:cNvPr id="0" name=""/>
        <dsp:cNvSpPr/>
      </dsp:nvSpPr>
      <dsp:spPr>
        <a:xfrm>
          <a:off x="4746242" y="2418840"/>
          <a:ext cx="1435344" cy="861206"/>
        </a:xfrm>
        <a:prstGeom prst="rect">
          <a:avLst/>
        </a:prstGeom>
        <a:solidFill>
          <a:schemeClr val="accent2">
            <a:hueOff val="6407477"/>
            <a:satOff val="9777"/>
            <a:lumOff val="3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Academic Dishonest ( cheating, plagiarizing, etc.)</a:t>
          </a:r>
        </a:p>
      </dsp:txBody>
      <dsp:txXfrm>
        <a:off x="4746242" y="2418840"/>
        <a:ext cx="1435344" cy="861206"/>
      </dsp:txXfrm>
    </dsp:sp>
    <dsp:sp modelId="{CFC4F29F-9F36-492E-8E25-9FC832FCF15F}">
      <dsp:nvSpPr>
        <dsp:cNvPr id="0" name=""/>
        <dsp:cNvSpPr/>
      </dsp:nvSpPr>
      <dsp:spPr>
        <a:xfrm>
          <a:off x="6325121" y="2418840"/>
          <a:ext cx="1435344" cy="861206"/>
        </a:xfrm>
        <a:prstGeom prst="rect">
          <a:avLst/>
        </a:prstGeom>
        <a:solidFill>
          <a:schemeClr val="accent2">
            <a:hueOff val="6807944"/>
            <a:satOff val="10388"/>
            <a:lumOff val="3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Public Display of Affection</a:t>
          </a:r>
        </a:p>
      </dsp:txBody>
      <dsp:txXfrm>
        <a:off x="6325121" y="2418840"/>
        <a:ext cx="1435344" cy="861206"/>
      </dsp:txXfrm>
    </dsp:sp>
    <dsp:sp modelId="{8C3DC64D-B8F5-4DAB-BEC1-3FEE5E0F4593}">
      <dsp:nvSpPr>
        <dsp:cNvPr id="0" name=""/>
        <dsp:cNvSpPr/>
      </dsp:nvSpPr>
      <dsp:spPr>
        <a:xfrm>
          <a:off x="7904000" y="2418840"/>
          <a:ext cx="1435344" cy="861206"/>
        </a:xfrm>
        <a:prstGeom prst="rect">
          <a:avLst/>
        </a:prstGeom>
        <a:solidFill>
          <a:schemeClr val="accent2">
            <a:hueOff val="7208412"/>
            <a:satOff val="10999"/>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Threatening to commit any crime of violence</a:t>
          </a:r>
        </a:p>
      </dsp:txBody>
      <dsp:txXfrm>
        <a:off x="7904000" y="2418840"/>
        <a:ext cx="1435344" cy="861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5F5C8-2A9D-4BF9-8649-7A0D0BA983B4}">
      <dsp:nvSpPr>
        <dsp:cNvPr id="0" name=""/>
        <dsp:cNvSpPr/>
      </dsp:nvSpPr>
      <dsp:spPr>
        <a:xfrm>
          <a:off x="0" y="75527"/>
          <a:ext cx="10927829" cy="17403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Cell Phone are permitted with teacher’s  permission. Cellular devices should not be visible throughout the school day. </a:t>
          </a:r>
        </a:p>
      </dsp:txBody>
      <dsp:txXfrm>
        <a:off x="84958" y="160485"/>
        <a:ext cx="10757913" cy="1570459"/>
      </dsp:txXfrm>
    </dsp:sp>
    <dsp:sp modelId="{EEF71DDD-BC21-4A48-B5F3-88969BE79167}">
      <dsp:nvSpPr>
        <dsp:cNvPr id="0" name=""/>
        <dsp:cNvSpPr/>
      </dsp:nvSpPr>
      <dsp:spPr>
        <a:xfrm>
          <a:off x="0" y="1873502"/>
          <a:ext cx="10927829" cy="1740375"/>
        </a:xfrm>
        <a:prstGeom prst="roundRect">
          <a:avLst/>
        </a:prstGeom>
        <a:solidFill>
          <a:schemeClr val="accent2">
            <a:hueOff val="7208412"/>
            <a:satOff val="10999"/>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1 (r ) Violations of this rule will result in the electronic devices being held in the office until the end of the school day, at which time, a parent or guardian will be allowed to receive the electronic device. At the principal’s discretion, a student found to be in violation of this rule may receive disciplinary action as warranted upon the circumstances, which may include, but is not limited to, the revocation of the student’s privilege to have electronic devices at school.</a:t>
          </a:r>
        </a:p>
      </dsp:txBody>
      <dsp:txXfrm>
        <a:off x="84958" y="1958460"/>
        <a:ext cx="10757913" cy="15704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BAC90-2017-41E0-BA2B-122E1B07191F}">
      <dsp:nvSpPr>
        <dsp:cNvPr id="0" name=""/>
        <dsp:cNvSpPr/>
      </dsp:nvSpPr>
      <dsp:spPr>
        <a:xfrm>
          <a:off x="0" y="146663"/>
          <a:ext cx="6263640" cy="2574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Damage, Destruction or Theft of School Property A student shall not cause or attempt to cause willful or malicious damage to real or personal property of the school, steal or attempt to steal school property, or use any school property without authorization. In addition, a student shall not mark, deface or destroy school property.</a:t>
          </a:r>
        </a:p>
      </dsp:txBody>
      <dsp:txXfrm>
        <a:off x="125652" y="272315"/>
        <a:ext cx="6012336" cy="2322696"/>
      </dsp:txXfrm>
    </dsp:sp>
    <dsp:sp modelId="{5117A63C-31B1-40DD-87A1-31AABB42B0BD}">
      <dsp:nvSpPr>
        <dsp:cNvPr id="0" name=""/>
        <dsp:cNvSpPr/>
      </dsp:nvSpPr>
      <dsp:spPr>
        <a:xfrm>
          <a:off x="0" y="2784023"/>
          <a:ext cx="6263640" cy="2574000"/>
        </a:xfrm>
        <a:prstGeom prst="roundRect">
          <a:avLst/>
        </a:prstGeom>
        <a:solidFill>
          <a:schemeClr val="accent5">
            <a:hueOff val="1361386"/>
            <a:satOff val="2454"/>
            <a:lumOff val="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**Suspension and/or restitution for damages**</a:t>
          </a:r>
        </a:p>
      </dsp:txBody>
      <dsp:txXfrm>
        <a:off x="125652" y="2909675"/>
        <a:ext cx="6012336" cy="23226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87568-F8EB-4828-9BDB-862A27B25262}">
      <dsp:nvSpPr>
        <dsp:cNvPr id="0" name=""/>
        <dsp:cNvSpPr/>
      </dsp:nvSpPr>
      <dsp:spPr>
        <a:xfrm>
          <a:off x="0" y="453367"/>
          <a:ext cx="6263640" cy="226153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 student shall not cause or attempt to cause damage to private personal property or steal or attempt to steal personal property of persons either</a:t>
          </a:r>
        </a:p>
      </dsp:txBody>
      <dsp:txXfrm>
        <a:off x="110399" y="563766"/>
        <a:ext cx="6042842" cy="2040738"/>
      </dsp:txXfrm>
    </dsp:sp>
    <dsp:sp modelId="{29A09055-C243-4B47-9592-07C0222FDC7D}">
      <dsp:nvSpPr>
        <dsp:cNvPr id="0" name=""/>
        <dsp:cNvSpPr/>
      </dsp:nvSpPr>
      <dsp:spPr>
        <a:xfrm>
          <a:off x="0" y="2789784"/>
          <a:ext cx="6263640" cy="2261536"/>
        </a:xfrm>
        <a:prstGeom prst="roundRect">
          <a:avLst/>
        </a:prstGeom>
        <a:solidFill>
          <a:schemeClr val="accent5">
            <a:hueOff val="1361386"/>
            <a:satOff val="2454"/>
            <a:lumOff val="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 On the school grounds at any time; (b) During a school activity, function, or event off school grounds; (c) En route to and from school, including, but not limited to, the school bus and the school bus stop.</a:t>
          </a:r>
        </a:p>
      </dsp:txBody>
      <dsp:txXfrm>
        <a:off x="110399" y="2900183"/>
        <a:ext cx="6042842" cy="20407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DE836-43D3-4F2F-906A-AC71CBA6E34E}">
      <dsp:nvSpPr>
        <dsp:cNvPr id="0" name=""/>
        <dsp:cNvSpPr/>
      </dsp:nvSpPr>
      <dsp:spPr>
        <a:xfrm>
          <a:off x="0" y="383543"/>
          <a:ext cx="6263640" cy="2340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Rule 4(A) Physical Assault on an Employee of the School System; Verbal Assault and Disruptive Conduct A student shall not cause, threaten, or attempt to cause physical injury or behave in such a way as could reasonably cause physical injury to a school employee; nor shall a student verbally or in writing assault or verbally or in writing threaten violence toward a school employee. </a:t>
          </a:r>
        </a:p>
      </dsp:txBody>
      <dsp:txXfrm>
        <a:off x="114229" y="497772"/>
        <a:ext cx="6035182" cy="2111542"/>
      </dsp:txXfrm>
    </dsp:sp>
    <dsp:sp modelId="{204D972E-BED2-467B-8A45-E0277A67C4A1}">
      <dsp:nvSpPr>
        <dsp:cNvPr id="0" name=""/>
        <dsp:cNvSpPr/>
      </dsp:nvSpPr>
      <dsp:spPr>
        <a:xfrm>
          <a:off x="0" y="2781143"/>
          <a:ext cx="6263640" cy="2340000"/>
        </a:xfrm>
        <a:prstGeom prst="roundRect">
          <a:avLst/>
        </a:prstGeom>
        <a:solidFill>
          <a:schemeClr val="accent5">
            <a:hueOff val="1361386"/>
            <a:satOff val="2454"/>
            <a:lumOff val="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Rule 4(B) Physical Violence Against Teachers, School Bus Driver, or Other School Official or Employee.</a:t>
          </a:r>
        </a:p>
      </dsp:txBody>
      <dsp:txXfrm>
        <a:off x="114229" y="2895372"/>
        <a:ext cx="6035182" cy="21115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D732D-3FFD-46D0-97E9-9C2D77DFD0BB}">
      <dsp:nvSpPr>
        <dsp:cNvPr id="0" name=""/>
        <dsp:cNvSpPr/>
      </dsp:nvSpPr>
      <dsp:spPr>
        <a:xfrm>
          <a:off x="0" y="142343"/>
          <a:ext cx="6263640" cy="2574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 student </a:t>
          </a:r>
          <a:r>
            <a:rPr lang="en-US" sz="2500" b="1" u="sng" kern="1200"/>
            <a:t>shall not </a:t>
          </a:r>
          <a:r>
            <a:rPr lang="en-US" sz="2500" kern="1200"/>
            <a:t>enter into a fight or intentionally touch or strike another person with the intent to cause bodily harm. A fight is defined as “mutual participation involving physical violence with intent to harm where there is no one main offender.” </a:t>
          </a:r>
        </a:p>
      </dsp:txBody>
      <dsp:txXfrm>
        <a:off x="125652" y="267995"/>
        <a:ext cx="6012336" cy="2322696"/>
      </dsp:txXfrm>
    </dsp:sp>
    <dsp:sp modelId="{917408C9-3CCF-4E89-B98C-E471B0979712}">
      <dsp:nvSpPr>
        <dsp:cNvPr id="0" name=""/>
        <dsp:cNvSpPr/>
      </dsp:nvSpPr>
      <dsp:spPr>
        <a:xfrm>
          <a:off x="0" y="2788343"/>
          <a:ext cx="6263640" cy="2574000"/>
        </a:xfrm>
        <a:prstGeom prst="roundRect">
          <a:avLst/>
        </a:prstGeom>
        <a:solidFill>
          <a:schemeClr val="accent5">
            <a:hueOff val="1361386"/>
            <a:satOff val="2454"/>
            <a:lumOff val="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Battery is defined as “intentional touching or striking of another person with the intent to cause bodily harm.” (Note: The difference between battery and fighting is that fighting involves mutual participation.)</a:t>
          </a:r>
        </a:p>
      </dsp:txBody>
      <dsp:txXfrm>
        <a:off x="125652" y="2913995"/>
        <a:ext cx="6012336" cy="23226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41A42-2482-4533-96F6-98381A4317D4}">
      <dsp:nvSpPr>
        <dsp:cNvPr id="0" name=""/>
        <dsp:cNvSpPr/>
      </dsp:nvSpPr>
      <dsp:spPr>
        <a:xfrm>
          <a:off x="0" y="47303"/>
          <a:ext cx="6263640" cy="14297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 student shall not bully, attempt to bully or threaten to bully any person, including students and employees. </a:t>
          </a:r>
        </a:p>
      </dsp:txBody>
      <dsp:txXfrm>
        <a:off x="69794" y="117097"/>
        <a:ext cx="6124052" cy="1290152"/>
      </dsp:txXfrm>
    </dsp:sp>
    <dsp:sp modelId="{F4E8F260-3D48-4EA3-8C7B-BCA42CA43980}">
      <dsp:nvSpPr>
        <dsp:cNvPr id="0" name=""/>
        <dsp:cNvSpPr/>
      </dsp:nvSpPr>
      <dsp:spPr>
        <a:xfrm>
          <a:off x="0" y="1551923"/>
          <a:ext cx="6263640" cy="1429740"/>
        </a:xfrm>
        <a:prstGeom prst="roundRect">
          <a:avLst/>
        </a:prstGeom>
        <a:solidFill>
          <a:schemeClr val="accent5">
            <a:hueOff val="1361386"/>
            <a:satOff val="2454"/>
            <a:lumOff val="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Bullying is defined as follows: An act that is: </a:t>
          </a:r>
        </a:p>
      </dsp:txBody>
      <dsp:txXfrm>
        <a:off x="69794" y="1621717"/>
        <a:ext cx="6124052" cy="1290152"/>
      </dsp:txXfrm>
    </dsp:sp>
    <dsp:sp modelId="{DF3DF481-20A2-481C-9AD6-B79E46C7B015}">
      <dsp:nvSpPr>
        <dsp:cNvPr id="0" name=""/>
        <dsp:cNvSpPr/>
      </dsp:nvSpPr>
      <dsp:spPr>
        <a:xfrm>
          <a:off x="0" y="2981664"/>
          <a:ext cx="6263640" cy="2475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Any willful attempt or threat to inflict injury on another person. </a:t>
          </a:r>
        </a:p>
        <a:p>
          <a:pPr marL="228600" lvl="1" indent="-228600" algn="l" defTabSz="889000">
            <a:lnSpc>
              <a:spcPct val="90000"/>
            </a:lnSpc>
            <a:spcBef>
              <a:spcPct val="0"/>
            </a:spcBef>
            <a:spcAft>
              <a:spcPct val="20000"/>
            </a:spcAft>
            <a:buChar char="•"/>
          </a:pPr>
          <a:r>
            <a:rPr lang="en-US" sz="2000" kern="1200" dirty="0"/>
            <a:t>Any intentional display of force such that would give the victim reason to fear or expect immediate bodily harm.</a:t>
          </a:r>
        </a:p>
        <a:p>
          <a:pPr marL="228600" lvl="1" indent="-228600" algn="l" defTabSz="889000">
            <a:lnSpc>
              <a:spcPct val="90000"/>
            </a:lnSpc>
            <a:spcBef>
              <a:spcPct val="0"/>
            </a:spcBef>
            <a:spcAft>
              <a:spcPct val="20000"/>
            </a:spcAft>
            <a:buChar char="•"/>
          </a:pPr>
          <a:r>
            <a:rPr lang="en-US" sz="2000" kern="1200" dirty="0"/>
            <a:t>3. Any intentional written, verbal, or physical act which a reasonable person would perceive as being intended to threaten, harass, or intimidate.</a:t>
          </a:r>
        </a:p>
      </dsp:txBody>
      <dsp:txXfrm>
        <a:off x="0" y="2981664"/>
        <a:ext cx="6263640" cy="24757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F9FE01-B1F3-4A44-8928-BD4BB3719E9E}"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5ABCA-D3DF-4BB8-AA81-1B968C580A34}" type="slidenum">
              <a:rPr lang="en-US" smtClean="0"/>
              <a:t>‹#›</a:t>
            </a:fld>
            <a:endParaRPr lang="en-US"/>
          </a:p>
        </p:txBody>
      </p:sp>
    </p:spTree>
    <p:extLst>
      <p:ext uri="{BB962C8B-B14F-4D97-AF65-F5344CB8AC3E}">
        <p14:creationId xmlns:p14="http://schemas.microsoft.com/office/powerpoint/2010/main" val="31796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F9FE01-B1F3-4A44-8928-BD4BB3719E9E}"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5ABCA-D3DF-4BB8-AA81-1B968C580A34}" type="slidenum">
              <a:rPr lang="en-US" smtClean="0"/>
              <a:t>‹#›</a:t>
            </a:fld>
            <a:endParaRPr lang="en-US"/>
          </a:p>
        </p:txBody>
      </p:sp>
    </p:spTree>
    <p:extLst>
      <p:ext uri="{BB962C8B-B14F-4D97-AF65-F5344CB8AC3E}">
        <p14:creationId xmlns:p14="http://schemas.microsoft.com/office/powerpoint/2010/main" val="3951113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F9FE01-B1F3-4A44-8928-BD4BB3719E9E}"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5ABCA-D3DF-4BB8-AA81-1B968C580A34}" type="slidenum">
              <a:rPr lang="en-US" smtClean="0"/>
              <a:t>‹#›</a:t>
            </a:fld>
            <a:endParaRPr lang="en-US"/>
          </a:p>
        </p:txBody>
      </p:sp>
    </p:spTree>
    <p:extLst>
      <p:ext uri="{BB962C8B-B14F-4D97-AF65-F5344CB8AC3E}">
        <p14:creationId xmlns:p14="http://schemas.microsoft.com/office/powerpoint/2010/main" val="3967363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F9FE01-B1F3-4A44-8928-BD4BB3719E9E}"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5ABCA-D3DF-4BB8-AA81-1B968C580A34}" type="slidenum">
              <a:rPr lang="en-US" smtClean="0"/>
              <a:t>‹#›</a:t>
            </a:fld>
            <a:endParaRPr lang="en-US"/>
          </a:p>
        </p:txBody>
      </p:sp>
    </p:spTree>
    <p:extLst>
      <p:ext uri="{BB962C8B-B14F-4D97-AF65-F5344CB8AC3E}">
        <p14:creationId xmlns:p14="http://schemas.microsoft.com/office/powerpoint/2010/main" val="271206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F9FE01-B1F3-4A44-8928-BD4BB3719E9E}"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5ABCA-D3DF-4BB8-AA81-1B968C580A34}" type="slidenum">
              <a:rPr lang="en-US" smtClean="0"/>
              <a:t>‹#›</a:t>
            </a:fld>
            <a:endParaRPr lang="en-US"/>
          </a:p>
        </p:txBody>
      </p:sp>
    </p:spTree>
    <p:extLst>
      <p:ext uri="{BB962C8B-B14F-4D97-AF65-F5344CB8AC3E}">
        <p14:creationId xmlns:p14="http://schemas.microsoft.com/office/powerpoint/2010/main" val="273620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F9FE01-B1F3-4A44-8928-BD4BB3719E9E}"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5ABCA-D3DF-4BB8-AA81-1B968C580A34}" type="slidenum">
              <a:rPr lang="en-US" smtClean="0"/>
              <a:t>‹#›</a:t>
            </a:fld>
            <a:endParaRPr lang="en-US"/>
          </a:p>
        </p:txBody>
      </p:sp>
    </p:spTree>
    <p:extLst>
      <p:ext uri="{BB962C8B-B14F-4D97-AF65-F5344CB8AC3E}">
        <p14:creationId xmlns:p14="http://schemas.microsoft.com/office/powerpoint/2010/main" val="1881987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F9FE01-B1F3-4A44-8928-BD4BB3719E9E}" type="datetimeFigureOut">
              <a:rPr lang="en-US" smtClean="0"/>
              <a:t>8/17/2021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D5ABCA-D3DF-4BB8-AA81-1B968C580A34}" type="slidenum">
              <a:rPr lang="en-US" smtClean="0"/>
              <a:t>‹#›</a:t>
            </a:fld>
            <a:endParaRPr lang="en-US"/>
          </a:p>
        </p:txBody>
      </p:sp>
    </p:spTree>
    <p:extLst>
      <p:ext uri="{BB962C8B-B14F-4D97-AF65-F5344CB8AC3E}">
        <p14:creationId xmlns:p14="http://schemas.microsoft.com/office/powerpoint/2010/main" val="1205095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F9FE01-B1F3-4A44-8928-BD4BB3719E9E}" type="datetimeFigureOut">
              <a:rPr lang="en-US" smtClean="0"/>
              <a:t>8/17/2021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D5ABCA-D3DF-4BB8-AA81-1B968C580A34}" type="slidenum">
              <a:rPr lang="en-US" smtClean="0"/>
              <a:t>‹#›</a:t>
            </a:fld>
            <a:endParaRPr lang="en-US"/>
          </a:p>
        </p:txBody>
      </p:sp>
    </p:spTree>
    <p:extLst>
      <p:ext uri="{BB962C8B-B14F-4D97-AF65-F5344CB8AC3E}">
        <p14:creationId xmlns:p14="http://schemas.microsoft.com/office/powerpoint/2010/main" val="116289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F9FE01-B1F3-4A44-8928-BD4BB3719E9E}" type="datetimeFigureOut">
              <a:rPr lang="en-US" smtClean="0"/>
              <a:t>8/17/2021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D5ABCA-D3DF-4BB8-AA81-1B968C580A34}" type="slidenum">
              <a:rPr lang="en-US" smtClean="0"/>
              <a:t>‹#›</a:t>
            </a:fld>
            <a:endParaRPr lang="en-US"/>
          </a:p>
        </p:txBody>
      </p:sp>
    </p:spTree>
    <p:extLst>
      <p:ext uri="{BB962C8B-B14F-4D97-AF65-F5344CB8AC3E}">
        <p14:creationId xmlns:p14="http://schemas.microsoft.com/office/powerpoint/2010/main" val="2309293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F9FE01-B1F3-4A44-8928-BD4BB3719E9E}"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5ABCA-D3DF-4BB8-AA81-1B968C580A34}" type="slidenum">
              <a:rPr lang="en-US" smtClean="0"/>
              <a:t>‹#›</a:t>
            </a:fld>
            <a:endParaRPr lang="en-US"/>
          </a:p>
        </p:txBody>
      </p:sp>
    </p:spTree>
    <p:extLst>
      <p:ext uri="{BB962C8B-B14F-4D97-AF65-F5344CB8AC3E}">
        <p14:creationId xmlns:p14="http://schemas.microsoft.com/office/powerpoint/2010/main" val="718650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F9FE01-B1F3-4A44-8928-BD4BB3719E9E}"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5ABCA-D3DF-4BB8-AA81-1B968C580A34}" type="slidenum">
              <a:rPr lang="en-US" smtClean="0"/>
              <a:t>‹#›</a:t>
            </a:fld>
            <a:endParaRPr lang="en-US"/>
          </a:p>
        </p:txBody>
      </p:sp>
    </p:spTree>
    <p:extLst>
      <p:ext uri="{BB962C8B-B14F-4D97-AF65-F5344CB8AC3E}">
        <p14:creationId xmlns:p14="http://schemas.microsoft.com/office/powerpoint/2010/main" val="4078571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F9FE01-B1F3-4A44-8928-BD4BB3719E9E}" type="datetimeFigureOut">
              <a:rPr lang="en-US" smtClean="0"/>
              <a:t>8/17/2021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D5ABCA-D3DF-4BB8-AA81-1B968C580A34}" type="slidenum">
              <a:rPr lang="en-US" smtClean="0"/>
              <a:t>‹#›</a:t>
            </a:fld>
            <a:endParaRPr lang="en-US"/>
          </a:p>
        </p:txBody>
      </p:sp>
    </p:spTree>
    <p:extLst>
      <p:ext uri="{BB962C8B-B14F-4D97-AF65-F5344CB8AC3E}">
        <p14:creationId xmlns:p14="http://schemas.microsoft.com/office/powerpoint/2010/main" val="36595996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9.xml"/><Relationship Id="rId7" Type="http://schemas.openxmlformats.org/officeDocument/2006/relationships/diagramQuickStyle" Target="../diagrams/quickStyle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1.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diagramColors" Target="../diagrams/colors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slideLayout" Target="../slideLayouts/slideLayout2.xml"/><Relationship Id="rId7" Type="http://schemas.openxmlformats.org/officeDocument/2006/relationships/diagramColors" Target="../diagrams/colors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2.png"/><Relationship Id="rId4" Type="http://schemas.openxmlformats.org/officeDocument/2006/relationships/image" Target="../media/image8.jpeg"/><Relationship Id="rId9" Type="http://schemas.microsoft.com/office/2007/relationships/diagramDrawing" Target="../diagrams/drawing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xml"/><Relationship Id="rId7" Type="http://schemas.openxmlformats.org/officeDocument/2006/relationships/diagramQuickStyle" Target="../diagrams/quickStyle1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2.png"/><Relationship Id="rId4" Type="http://schemas.openxmlformats.org/officeDocument/2006/relationships/image" Target="../media/image19.jpeg"/><Relationship Id="rId9" Type="http://schemas.microsoft.com/office/2007/relationships/diagramDrawing" Target="../diagrams/drawing11.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2.xml"/><Relationship Id="rId7" Type="http://schemas.openxmlformats.org/officeDocument/2006/relationships/diagramQuickStyle" Target="../diagrams/quickStyle1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2.png"/><Relationship Id="rId4" Type="http://schemas.openxmlformats.org/officeDocument/2006/relationships/image" Target="../media/image26.jpeg"/><Relationship Id="rId9" Type="http://schemas.microsoft.com/office/2007/relationships/diagramDrawing" Target="../diagrams/drawing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b="1">
                <a:latin typeface="Times New Roman" panose="02020603050405020304" pitchFamily="18" charset="0"/>
                <a:cs typeface="Times New Roman" panose="02020603050405020304" pitchFamily="18" charset="0"/>
              </a:rPr>
              <a:t>Richmond County School System </a:t>
            </a:r>
            <a:br>
              <a:rPr lang="en-US" b="1">
                <a:latin typeface="Times New Roman" panose="02020603050405020304" pitchFamily="18" charset="0"/>
                <a:cs typeface="Times New Roman" panose="02020603050405020304" pitchFamily="18" charset="0"/>
              </a:rPr>
            </a:br>
            <a:r>
              <a:rPr lang="en-US" b="1" i="1">
                <a:latin typeface="Times New Roman" panose="02020603050405020304" pitchFamily="18" charset="0"/>
                <a:cs typeface="Times New Roman" panose="02020603050405020304" pitchFamily="18" charset="0"/>
              </a:rPr>
              <a:t>Student Code of Conduct</a:t>
            </a:r>
            <a:endParaRPr lang="en-US" b="1" i="1" dirty="0">
              <a:latin typeface="Times New Roman" panose="02020603050405020304" pitchFamily="18" charset="0"/>
              <a:cs typeface="Times New Roman" panose="02020603050405020304" pitchFamily="18" charset="0"/>
            </a:endParaRPr>
          </a:p>
        </p:txBody>
      </p:sp>
      <p:pic>
        <p:nvPicPr>
          <p:cNvPr id="7" name="Picture Placeholder 6"/>
          <p:cNvPicPr>
            <a:picLocks noGrp="1" noChangeAspect="1"/>
          </p:cNvPicPr>
          <p:nvPr>
            <p:ph type="pic" idx="1"/>
          </p:nvPr>
        </p:nvPicPr>
        <p:blipFill>
          <a:blip r:embed="rId4"/>
          <a:srcRect t="18988" b="18988"/>
          <a:stretch>
            <a:fillRect/>
          </a:stretch>
        </p:blipFill>
        <p:spPr>
          <a:xfrm>
            <a:off x="6002766" y="-96819"/>
            <a:ext cx="5352621" cy="6454588"/>
          </a:xfrm>
          <a:prstGeom prst="rect">
            <a:avLst/>
          </a:prstGeom>
          <a:ln w="228600" cap="sq" cmpd="thickThin">
            <a:solidFill>
              <a:srgbClr val="000000"/>
            </a:solidFill>
            <a:prstDash val="solid"/>
            <a:miter lim="800000"/>
          </a:ln>
          <a:effectLst>
            <a:innerShdw blurRad="76200">
              <a:srgbClr val="000000"/>
            </a:innerShdw>
          </a:effectLst>
        </p:spPr>
      </p:pic>
      <p:graphicFrame>
        <p:nvGraphicFramePr>
          <p:cNvPr id="9" name="Text Placeholder 5">
            <a:extLst>
              <a:ext uri="{FF2B5EF4-FFF2-40B4-BE49-F238E27FC236}">
                <a16:creationId xmlns:a16="http://schemas.microsoft.com/office/drawing/2014/main" id="{F26D1AF3-7548-4326-B930-D9F879953CBE}"/>
              </a:ext>
            </a:extLst>
          </p:cNvPr>
          <p:cNvGraphicFramePr/>
          <p:nvPr/>
        </p:nvGraphicFramePr>
        <p:xfrm>
          <a:off x="228600" y="2057399"/>
          <a:ext cx="5419725" cy="44862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286CA285-56CA-4E05-97F1-F41A9FCE5DB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80228596"/>
      </p:ext>
    </p:extLst>
  </p:cSld>
  <p:clrMapOvr>
    <a:masterClrMapping/>
  </p:clrMapOvr>
  <mc:AlternateContent xmlns:mc="http://schemas.openxmlformats.org/markup-compatibility/2006" xmlns:p14="http://schemas.microsoft.com/office/powerpoint/2010/main">
    <mc:Choice Requires="p14">
      <p:transition spd="slow" p14:dur="2000" advTm="53791"/>
    </mc:Choice>
    <mc:Fallback xmlns="">
      <p:transition spd="slow" advTm="53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US" sz="2900" b="1" dirty="0">
                <a:solidFill>
                  <a:schemeClr val="bg1"/>
                </a:solidFill>
              </a:rPr>
              <a:t>Rule 4(A) Physical Assault on an Employee of the School System; Verbal Assault and Disruptive Conduct </a:t>
            </a:r>
            <a:br>
              <a:rPr lang="en-US" sz="2900" b="1" dirty="0">
                <a:solidFill>
                  <a:schemeClr val="bg1"/>
                </a:solidFill>
              </a:rPr>
            </a:br>
            <a:br>
              <a:rPr lang="en-US" sz="2900" b="1" dirty="0">
                <a:solidFill>
                  <a:schemeClr val="bg1"/>
                </a:solidFill>
              </a:rPr>
            </a:br>
            <a:r>
              <a:rPr lang="en-US" sz="2900" b="1" dirty="0">
                <a:solidFill>
                  <a:schemeClr val="bg1"/>
                </a:solidFill>
              </a:rPr>
              <a:t>Rule 4(B) Physical Violence Against Teachers, School Bus Driver, or Other School Official or Employee</a:t>
            </a:r>
          </a:p>
        </p:txBody>
      </p:sp>
      <p:graphicFrame>
        <p:nvGraphicFramePr>
          <p:cNvPr id="5" name="Content Placeholder 2">
            <a:extLst>
              <a:ext uri="{FF2B5EF4-FFF2-40B4-BE49-F238E27FC236}">
                <a16:creationId xmlns:a16="http://schemas.microsoft.com/office/drawing/2014/main" id="{ECDF9778-AC5F-4556-93BD-2C0F8DF96979}"/>
              </a:ext>
            </a:extLst>
          </p:cNvPr>
          <p:cNvGraphicFramePr>
            <a:graphicFrameLocks noGrp="1"/>
          </p:cNvGraphicFramePr>
          <p:nvPr>
            <p:ph idx="1"/>
            <p:extLst>
              <p:ext uri="{D42A27DB-BD31-4B8C-83A1-F6EECF244321}">
                <p14:modId xmlns:p14="http://schemas.microsoft.com/office/powerpoint/2010/main" val="124515798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BCD00040-374B-4D76-82AC-092357B6E08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69449000"/>
      </p:ext>
    </p:extLst>
  </p:cSld>
  <p:clrMapOvr>
    <a:masterClrMapping/>
  </p:clrMapOvr>
  <mc:AlternateContent xmlns:mc="http://schemas.openxmlformats.org/markup-compatibility/2006" xmlns:p14="http://schemas.microsoft.com/office/powerpoint/2010/main">
    <mc:Choice Requires="p14">
      <p:transition spd="slow" p14:dur="2000" advTm="36906"/>
    </mc:Choice>
    <mc:Fallback xmlns="">
      <p:transition spd="slow" advTm="36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US" sz="4700" b="1">
                <a:solidFill>
                  <a:schemeClr val="bg1"/>
                </a:solidFill>
              </a:rPr>
              <a:t>Rule 5(A): Physical Assault and/or Fighting with a Person Not Employed by the School</a:t>
            </a:r>
          </a:p>
        </p:txBody>
      </p:sp>
      <p:graphicFrame>
        <p:nvGraphicFramePr>
          <p:cNvPr id="5" name="Content Placeholder 2">
            <a:extLst>
              <a:ext uri="{FF2B5EF4-FFF2-40B4-BE49-F238E27FC236}">
                <a16:creationId xmlns:a16="http://schemas.microsoft.com/office/drawing/2014/main" id="{316370F0-62AF-4C23-8C6D-3F825A7BCB4C}"/>
              </a:ext>
            </a:extLst>
          </p:cNvPr>
          <p:cNvGraphicFramePr>
            <a:graphicFrameLocks noGrp="1"/>
          </p:cNvGraphicFramePr>
          <p:nvPr>
            <p:ph idx="1"/>
            <p:extLst>
              <p:ext uri="{D42A27DB-BD31-4B8C-83A1-F6EECF244321}">
                <p14:modId xmlns:p14="http://schemas.microsoft.com/office/powerpoint/2010/main" val="282019481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F0E3F274-0A3F-4C58-B8F9-1669057F938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12277719"/>
      </p:ext>
    </p:extLst>
  </p:cSld>
  <p:clrMapOvr>
    <a:masterClrMapping/>
  </p:clrMapOvr>
  <mc:AlternateContent xmlns:mc="http://schemas.openxmlformats.org/markup-compatibility/2006" xmlns:p14="http://schemas.microsoft.com/office/powerpoint/2010/main">
    <mc:Choice Requires="p14">
      <p:transition spd="slow" p14:dur="2000" advTm="65966"/>
    </mc:Choice>
    <mc:Fallback xmlns="">
      <p:transition spd="slow" advTm="65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US" sz="6000" dirty="0">
                <a:solidFill>
                  <a:schemeClr val="bg1"/>
                </a:solidFill>
              </a:rPr>
              <a:t>Rule 5(B) Bullying: </a:t>
            </a:r>
            <a:br>
              <a:rPr lang="en-US" sz="6000" dirty="0">
                <a:solidFill>
                  <a:schemeClr val="bg1"/>
                </a:solidFill>
              </a:rPr>
            </a:br>
            <a:r>
              <a:rPr lang="en-US" sz="5400" dirty="0">
                <a:solidFill>
                  <a:schemeClr val="bg1"/>
                </a:solidFill>
              </a:rPr>
              <a:t>No Bullying, It’s the Law</a:t>
            </a:r>
            <a:endParaRPr lang="en-US" sz="6000" dirty="0">
              <a:solidFill>
                <a:schemeClr val="bg1"/>
              </a:solidFill>
            </a:endParaRPr>
          </a:p>
        </p:txBody>
      </p:sp>
      <p:graphicFrame>
        <p:nvGraphicFramePr>
          <p:cNvPr id="5" name="Content Placeholder 2">
            <a:extLst>
              <a:ext uri="{FF2B5EF4-FFF2-40B4-BE49-F238E27FC236}">
                <a16:creationId xmlns:a16="http://schemas.microsoft.com/office/drawing/2014/main" id="{34A85572-2831-4FC2-B801-7C96BDADA7AA}"/>
              </a:ext>
            </a:extLst>
          </p:cNvPr>
          <p:cNvGraphicFramePr>
            <a:graphicFrameLocks noGrp="1"/>
          </p:cNvGraphicFramePr>
          <p:nvPr>
            <p:ph idx="1"/>
            <p:extLst>
              <p:ext uri="{D42A27DB-BD31-4B8C-83A1-F6EECF244321}">
                <p14:modId xmlns:p14="http://schemas.microsoft.com/office/powerpoint/2010/main" val="404865844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BD357BEA-B227-42ED-9F5C-8B971444C0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74002927"/>
      </p:ext>
    </p:extLst>
  </p:cSld>
  <p:clrMapOvr>
    <a:masterClrMapping/>
  </p:clrMapOvr>
  <mc:AlternateContent xmlns:mc="http://schemas.openxmlformats.org/markup-compatibility/2006" xmlns:p14="http://schemas.microsoft.com/office/powerpoint/2010/main">
    <mc:Choice Requires="p14">
      <p:transition spd="slow" p14:dur="2000" advTm="43849"/>
    </mc:Choice>
    <mc:Fallback xmlns="">
      <p:transition spd="slow" advTm="43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9278" y="1233241"/>
            <a:ext cx="3240506" cy="4064628"/>
          </a:xfrm>
        </p:spPr>
        <p:txBody>
          <a:bodyPr>
            <a:normAutofit/>
          </a:bodyPr>
          <a:lstStyle/>
          <a:p>
            <a:r>
              <a:rPr lang="en-US" b="1">
                <a:solidFill>
                  <a:srgbClr val="FFFFFF"/>
                </a:solidFill>
              </a:rPr>
              <a:t>Rule 6: Weapons and Dangerous Instruments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000" y="820880"/>
            <a:ext cx="5257799" cy="4889350"/>
          </a:xfrm>
        </p:spPr>
        <p:txBody>
          <a:bodyPr anchor="t">
            <a:normAutofit/>
          </a:bodyPr>
          <a:lstStyle/>
          <a:p>
            <a:r>
              <a:rPr lang="en-US" sz="2200"/>
              <a:t>A student shall not possess, handle, or transmit the following: a razor, razor blade, ice pick, explosive, loaded cane, sword cane, machete, knife, pistol, rifle, shotgun, pellet gun, bullets, laser devices, chemical agents or other liquids or other objects that can be reasonably considered a weapon or instrument that can reasonably pose a danger to the health and safety of students, teachers, or any other person: (a) On the school grounds at any time; (b) Off the school grounds at a school activity, function, or event; (c) En route to and from school</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9E0A6F48-F884-4FE0-95D9-7A57185DC4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77113382"/>
      </p:ext>
    </p:extLst>
  </p:cSld>
  <p:clrMapOvr>
    <a:masterClrMapping/>
  </p:clrMapOvr>
  <mc:AlternateContent xmlns:mc="http://schemas.openxmlformats.org/markup-compatibility/2006" xmlns:p14="http://schemas.microsoft.com/office/powerpoint/2010/main">
    <mc:Choice Requires="p14">
      <p:transition spd="slow" p14:dur="2000" advTm="49932"/>
    </mc:Choice>
    <mc:Fallback xmlns="">
      <p:transition spd="slow" advTm="4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9278" y="1233241"/>
            <a:ext cx="3240506" cy="4064628"/>
          </a:xfrm>
        </p:spPr>
        <p:txBody>
          <a:bodyPr>
            <a:normAutofit/>
          </a:bodyPr>
          <a:lstStyle/>
          <a:p>
            <a:r>
              <a:rPr lang="en-US" b="1">
                <a:solidFill>
                  <a:srgbClr val="FFFFFF"/>
                </a:solidFill>
              </a:rPr>
              <a:t>Rule 7(A): Alcoholic Beverages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000" y="820880"/>
            <a:ext cx="5257799" cy="4889350"/>
          </a:xfrm>
        </p:spPr>
        <p:txBody>
          <a:bodyPr anchor="t">
            <a:normAutofit/>
          </a:bodyPr>
          <a:lstStyle/>
          <a:p>
            <a:pPr marL="0" indent="0">
              <a:buNone/>
            </a:pPr>
            <a:r>
              <a:rPr lang="en-US"/>
              <a:t>A student shall not possess, sell or attempt to sell, use, transmit or be under the influence of any alcoholic beverage, malt beverage, or intoxicant of any kind. A student shall not possess, sell or transmit any substance.</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2242F2A4-D62A-4FA9-A326-8853D32FC7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59346999"/>
      </p:ext>
    </p:extLst>
  </p:cSld>
  <p:clrMapOvr>
    <a:masterClrMapping/>
  </p:clrMapOvr>
  <mc:AlternateContent xmlns:mc="http://schemas.openxmlformats.org/markup-compatibility/2006" xmlns:p14="http://schemas.microsoft.com/office/powerpoint/2010/main">
    <mc:Choice Requires="p14">
      <p:transition spd="slow" p14:dur="2000" advTm="25748"/>
    </mc:Choice>
    <mc:Fallback xmlns="">
      <p:transition spd="slow" advTm="25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9278" y="1233241"/>
            <a:ext cx="3240506" cy="4064628"/>
          </a:xfrm>
        </p:spPr>
        <p:txBody>
          <a:bodyPr>
            <a:normAutofit/>
          </a:bodyPr>
          <a:lstStyle/>
          <a:p>
            <a:r>
              <a:rPr lang="en-US" b="1">
                <a:solidFill>
                  <a:srgbClr val="FFFFFF"/>
                </a:solidFill>
              </a:rPr>
              <a:t>Rule 7(B): Narcotics, Drugs and Controlled Substances </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000" y="820880"/>
            <a:ext cx="5257799" cy="4889350"/>
          </a:xfrm>
        </p:spPr>
        <p:txBody>
          <a:bodyPr anchor="t">
            <a:normAutofit/>
          </a:bodyPr>
          <a:lstStyle/>
          <a:p>
            <a:pPr marL="0" indent="0">
              <a:buNone/>
            </a:pPr>
            <a:r>
              <a:rPr lang="en-US"/>
              <a:t>A student shall not possess, sell or attempt to sell, use, transmit any narcotic drug, hallucinogenic drug, amphetamine, barbiturate, marijuana, or intoxicant of any kind. A student shall not possess, sell or transmit any substance.</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67EEF62B-D78E-45EB-A9D2-E2D32674C6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08071380"/>
      </p:ext>
    </p:extLst>
  </p:cSld>
  <p:clrMapOvr>
    <a:masterClrMapping/>
  </p:clrMapOvr>
  <mc:AlternateContent xmlns:mc="http://schemas.openxmlformats.org/markup-compatibility/2006" xmlns:p14="http://schemas.microsoft.com/office/powerpoint/2010/main">
    <mc:Choice Requires="p14">
      <p:transition spd="slow" p14:dur="2000" advTm="24484"/>
    </mc:Choice>
    <mc:Fallback xmlns="">
      <p:transition spd="slow" advTm="24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9278" y="1233241"/>
            <a:ext cx="3240506" cy="4064628"/>
          </a:xfrm>
        </p:spPr>
        <p:txBody>
          <a:bodyPr>
            <a:normAutofit/>
          </a:bodyPr>
          <a:lstStyle/>
          <a:p>
            <a:r>
              <a:rPr lang="en-US" b="1">
                <a:solidFill>
                  <a:srgbClr val="FFFFFF"/>
                </a:solidFill>
              </a:rPr>
              <a:t>Rule 8(A):Illicit or Immoral Activities by a Student </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000" y="820880"/>
            <a:ext cx="5257799" cy="4889350"/>
          </a:xfrm>
        </p:spPr>
        <p:txBody>
          <a:bodyPr anchor="t">
            <a:normAutofit/>
          </a:bodyPr>
          <a:lstStyle/>
          <a:p>
            <a:pPr marL="0" indent="0">
              <a:buNone/>
            </a:pPr>
            <a:r>
              <a:rPr lang="en-US" sz="2000"/>
              <a:t>A student shall not commit or engage in or attempt to commit or engage in any immoral or illicit acts to include sexual harassment as defined in Rule 8(B) either by himself/herself or in consent with others while: </a:t>
            </a:r>
          </a:p>
          <a:p>
            <a:pPr marL="0" indent="0">
              <a:buNone/>
            </a:pPr>
            <a:r>
              <a:rPr lang="en-US" sz="2000"/>
              <a:t>(1) On the school grounds at any time </a:t>
            </a:r>
          </a:p>
          <a:p>
            <a:pPr marL="0" indent="0">
              <a:buNone/>
            </a:pPr>
            <a:r>
              <a:rPr lang="en-US" sz="2000"/>
              <a:t>(2) Off the school grounds at a school activity, function, or event; </a:t>
            </a:r>
          </a:p>
          <a:p>
            <a:pPr marL="0" indent="0">
              <a:buNone/>
            </a:pPr>
            <a:r>
              <a:rPr lang="en-US" sz="2000"/>
              <a:t>(3) En route to and from school, including, but not limited to, the school bus and the school bus stop </a:t>
            </a:r>
          </a:p>
          <a:p>
            <a:pPr marL="0" indent="0">
              <a:buNone/>
            </a:pPr>
            <a:r>
              <a:rPr lang="en-US" sz="2000"/>
              <a:t>(4) By use of data or software that is accessed through a computer, computer system, computer network, technology of a lab or other electronic technology of this school system</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BF85D3A1-DB16-41FD-AB38-7423C9ED5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3524549"/>
      </p:ext>
    </p:extLst>
  </p:cSld>
  <p:clrMapOvr>
    <a:masterClrMapping/>
  </p:clrMapOvr>
  <mc:AlternateContent xmlns:mc="http://schemas.openxmlformats.org/markup-compatibility/2006" xmlns:p14="http://schemas.microsoft.com/office/powerpoint/2010/main">
    <mc:Choice Requires="p14">
      <p:transition spd="slow" p14:dur="2000" advTm="44668"/>
    </mc:Choice>
    <mc:Fallback xmlns="">
      <p:transition spd="slow" advTm="44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9278" y="1233241"/>
            <a:ext cx="3240506" cy="4064628"/>
          </a:xfrm>
        </p:spPr>
        <p:txBody>
          <a:bodyPr>
            <a:normAutofit/>
          </a:bodyPr>
          <a:lstStyle/>
          <a:p>
            <a:r>
              <a:rPr lang="en-US" b="1">
                <a:solidFill>
                  <a:srgbClr val="FFFFFF"/>
                </a:solidFill>
              </a:rPr>
              <a:t>Rule 8(B) [State 15] Sexual Harassment -- Of and By Students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000" y="820880"/>
            <a:ext cx="5257799" cy="4889350"/>
          </a:xfrm>
        </p:spPr>
        <p:txBody>
          <a:bodyPr anchor="t">
            <a:normAutofit/>
          </a:bodyPr>
          <a:lstStyle/>
          <a:p>
            <a:pPr marL="0" indent="0">
              <a:buNone/>
            </a:pPr>
            <a:r>
              <a:rPr lang="en-US"/>
              <a:t>Any teacher, counselor, or administrator who has received a report, verbally or in writing, from any student regarding sexual harassment of that student or another student by a student or adult in the educational setting must promptly forward that report to the building Principal or designee.</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E882A2FD-416C-4515-85B3-F6828889B4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11952997"/>
      </p:ext>
    </p:extLst>
  </p:cSld>
  <p:clrMapOvr>
    <a:masterClrMapping/>
  </p:clrMapOvr>
  <mc:AlternateContent xmlns:mc="http://schemas.openxmlformats.org/markup-compatibility/2006" xmlns:p14="http://schemas.microsoft.com/office/powerpoint/2010/main">
    <mc:Choice Requires="p14">
      <p:transition spd="slow" p14:dur="2000" advTm="35565"/>
    </mc:Choice>
    <mc:Fallback xmlns="">
      <p:transition spd="slow" advTm="35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9278" y="1233241"/>
            <a:ext cx="3240506" cy="4064628"/>
          </a:xfrm>
        </p:spPr>
        <p:txBody>
          <a:bodyPr>
            <a:normAutofit/>
          </a:bodyPr>
          <a:lstStyle/>
          <a:p>
            <a:r>
              <a:rPr lang="en-US" b="1">
                <a:solidFill>
                  <a:srgbClr val="FFFFFF"/>
                </a:solidFill>
              </a:rPr>
              <a:t>Rule 9: Disregard of Directions or Commands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000" y="820880"/>
            <a:ext cx="5257799" cy="4889350"/>
          </a:xfrm>
        </p:spPr>
        <p:txBody>
          <a:bodyPr anchor="t">
            <a:normAutofit/>
          </a:bodyPr>
          <a:lstStyle/>
          <a:p>
            <a:pPr marL="0" indent="0">
              <a:buNone/>
            </a:pPr>
            <a:r>
              <a:rPr lang="en-US"/>
              <a:t>A student shall not fail to comply with reasonable direction or commands of teachers, student teachers, substitute teachers, teacher assistants, principals, school bus drivers, clerical, custodial, food service, or other authorized school personnel.</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727E27BA-2537-4988-9D94-70AE749263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24670286"/>
      </p:ext>
    </p:extLst>
  </p:cSld>
  <p:clrMapOvr>
    <a:masterClrMapping/>
  </p:clrMapOvr>
  <mc:AlternateContent xmlns:mc="http://schemas.openxmlformats.org/markup-compatibility/2006" xmlns:p14="http://schemas.microsoft.com/office/powerpoint/2010/main">
    <mc:Choice Requires="p14">
      <p:transition spd="slow" p14:dur="2000" advTm="34823"/>
    </mc:Choice>
    <mc:Fallback xmlns="">
      <p:transition spd="slow" advTm="34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9278" y="1233241"/>
            <a:ext cx="3240506" cy="4064628"/>
          </a:xfrm>
        </p:spPr>
        <p:txBody>
          <a:bodyPr>
            <a:normAutofit/>
          </a:bodyPr>
          <a:lstStyle/>
          <a:p>
            <a:r>
              <a:rPr lang="en-US" b="1">
                <a:solidFill>
                  <a:srgbClr val="FFFFFF"/>
                </a:solidFill>
              </a:rPr>
              <a:t>Rule 10: Attendance Policy</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000" y="820880"/>
            <a:ext cx="5257799" cy="4889350"/>
          </a:xfrm>
        </p:spPr>
        <p:txBody>
          <a:bodyPr anchor="t">
            <a:normAutofit/>
          </a:bodyPr>
          <a:lstStyle/>
          <a:p>
            <a:pPr marL="0" indent="0">
              <a:buNone/>
            </a:pPr>
            <a:r>
              <a:rPr lang="en-US"/>
              <a:t>Students who are absent from school are required to bring a written excuse for the absence their first day back at school.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Audio 5">
            <a:hlinkClick r:id="" action="ppaction://media"/>
            <a:extLst>
              <a:ext uri="{FF2B5EF4-FFF2-40B4-BE49-F238E27FC236}">
                <a16:creationId xmlns:a16="http://schemas.microsoft.com/office/drawing/2014/main" id="{6FBFD4FA-488A-4B23-BCD5-8E148D13D2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51004524"/>
      </p:ext>
    </p:extLst>
  </p:cSld>
  <p:clrMapOvr>
    <a:masterClrMapping/>
  </p:clrMapOvr>
  <mc:AlternateContent xmlns:mc="http://schemas.openxmlformats.org/markup-compatibility/2006" xmlns:p14="http://schemas.microsoft.com/office/powerpoint/2010/main">
    <mc:Choice Requires="p14">
      <p:transition spd="slow" p14:dur="2000" advTm="17123"/>
    </mc:Choice>
    <mc:Fallback xmlns="">
      <p:transition spd="slow" advTm="1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27" name="Freeform: Shape 26">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29" name="Freeform: Shape 28">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Title 8"/>
          <p:cNvSpPr>
            <a:spLocks noGrp="1"/>
          </p:cNvSpPr>
          <p:nvPr>
            <p:ph type="title"/>
          </p:nvPr>
        </p:nvSpPr>
        <p:spPr>
          <a:xfrm>
            <a:off x="457201" y="723406"/>
            <a:ext cx="3234018" cy="3826728"/>
          </a:xfrm>
        </p:spPr>
        <p:txBody>
          <a:bodyPr vert="horz" lIns="91440" tIns="45720" rIns="91440" bIns="45720" rtlCol="0" anchor="b">
            <a:normAutofit/>
          </a:bodyPr>
          <a:lstStyle/>
          <a:p>
            <a:pPr algn="ctr"/>
            <a:r>
              <a:rPr lang="en-US" sz="5400" b="1" kern="1200">
                <a:solidFill>
                  <a:schemeClr val="tx1"/>
                </a:solidFill>
                <a:latin typeface="+mj-lt"/>
                <a:ea typeface="+mj-ea"/>
                <a:cs typeface="+mj-cs"/>
              </a:rPr>
              <a:t>Signatures Needed</a:t>
            </a:r>
          </a:p>
        </p:txBody>
      </p:sp>
      <p:sp>
        <p:nvSpPr>
          <p:cNvPr id="18" name="Text Placeholder 17"/>
          <p:cNvSpPr>
            <a:spLocks noGrp="1"/>
          </p:cNvSpPr>
          <p:nvPr>
            <p:ph type="body" sz="half" idx="2"/>
          </p:nvPr>
        </p:nvSpPr>
        <p:spPr>
          <a:xfrm>
            <a:off x="458454" y="4778734"/>
            <a:ext cx="3220917" cy="1452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algn="ctr"/>
            <a:r>
              <a:rPr lang="en-US" sz="2000" kern="1200">
                <a:solidFill>
                  <a:schemeClr val="tx1">
                    <a:alpha val="60000"/>
                  </a:schemeClr>
                </a:solidFill>
                <a:latin typeface="+mn-lt"/>
                <a:ea typeface="+mn-ea"/>
                <a:cs typeface="+mn-cs"/>
              </a:rPr>
              <a:t>Located on Page 2 of the Code of Conduct Book</a:t>
            </a:r>
          </a:p>
        </p:txBody>
      </p:sp>
      <p:pic>
        <p:nvPicPr>
          <p:cNvPr id="15" name="Picture 14"/>
          <p:cNvPicPr>
            <a:picLocks noChangeAspect="1"/>
          </p:cNvPicPr>
          <p:nvPr/>
        </p:nvPicPr>
        <p:blipFill>
          <a:blip r:embed="rId4"/>
          <a:stretch>
            <a:fillRect/>
          </a:stretch>
        </p:blipFill>
        <p:spPr>
          <a:xfrm>
            <a:off x="5822437" y="643469"/>
            <a:ext cx="4818968" cy="5571062"/>
          </a:xfrm>
          <a:prstGeom prst="rect">
            <a:avLst/>
          </a:prstGeom>
        </p:spPr>
      </p:pic>
      <p:sp>
        <p:nvSpPr>
          <p:cNvPr id="17" name="Right Arrow 16"/>
          <p:cNvSpPr/>
          <p:nvPr/>
        </p:nvSpPr>
        <p:spPr>
          <a:xfrm>
            <a:off x="5834545" y="4744836"/>
            <a:ext cx="130038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B957C550-AE6C-4997-9461-2908BDF4E9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50608066"/>
      </p:ext>
    </p:extLst>
  </p:cSld>
  <p:clrMapOvr>
    <a:masterClrMapping/>
  </p:clrMapOvr>
  <mc:AlternateContent xmlns:mc="http://schemas.openxmlformats.org/markup-compatibility/2006" xmlns:p14="http://schemas.microsoft.com/office/powerpoint/2010/main">
    <mc:Choice Requires="p14">
      <p:transition spd="slow" p14:dur="2000" advTm="40317"/>
    </mc:Choice>
    <mc:Fallback xmlns="">
      <p:transition spd="slow" advTm="40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9278" y="1233241"/>
            <a:ext cx="3240506" cy="4064628"/>
          </a:xfrm>
        </p:spPr>
        <p:txBody>
          <a:bodyPr>
            <a:normAutofit/>
          </a:bodyPr>
          <a:lstStyle/>
          <a:p>
            <a:r>
              <a:rPr lang="en-US" b="1">
                <a:solidFill>
                  <a:srgbClr val="FFFFFF"/>
                </a:solidFill>
              </a:rPr>
              <a:t>Rule 11: Unexcused Absence from Detention Class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000" y="820880"/>
            <a:ext cx="5257799" cy="4889350"/>
          </a:xfrm>
        </p:spPr>
        <p:txBody>
          <a:bodyPr anchor="t">
            <a:normAutofit/>
          </a:bodyPr>
          <a:lstStyle/>
          <a:p>
            <a:pPr marL="0" indent="0">
              <a:buNone/>
            </a:pPr>
            <a:r>
              <a:rPr lang="en-US" sz="2200"/>
              <a:t>Unexcused absence from detention class will warrant disciplinary action. The following discipline will be administered each school year to those students cutting or absent without authority from detention class. </a:t>
            </a:r>
          </a:p>
          <a:p>
            <a:pPr marL="514350" indent="-514350">
              <a:buAutoNum type="alphaLcParenBoth"/>
            </a:pPr>
            <a:r>
              <a:rPr lang="en-US" sz="2200"/>
              <a:t>First Offense: The first offense will result in out of school suspension for one (1) day. (b) Second Offense: </a:t>
            </a:r>
          </a:p>
          <a:p>
            <a:pPr marL="514350" indent="-514350">
              <a:buAutoNum type="alphaLcParenBoth"/>
            </a:pPr>
            <a:r>
              <a:rPr lang="en-US" sz="2200"/>
              <a:t>The second offense will result in out of school suspension for three (3) days.</a:t>
            </a:r>
          </a:p>
          <a:p>
            <a:pPr marL="514350" indent="-514350">
              <a:buAutoNum type="alphaLcParenBoth"/>
            </a:pPr>
            <a:r>
              <a:rPr lang="en-US" sz="2200"/>
              <a:t> (c) Third Offense: The third offense will result in out of school suspension for five (5) days.</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B12174E9-4D31-4E9A-9CB9-813FCEE653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43561134"/>
      </p:ext>
    </p:extLst>
  </p:cSld>
  <p:clrMapOvr>
    <a:masterClrMapping/>
  </p:clrMapOvr>
  <mc:AlternateContent xmlns:mc="http://schemas.openxmlformats.org/markup-compatibility/2006" xmlns:p14="http://schemas.microsoft.com/office/powerpoint/2010/main">
    <mc:Choice Requires="p14">
      <p:transition spd="slow" p14:dur="2000" advTm="61396"/>
    </mc:Choice>
    <mc:Fallback xmlns="">
      <p:transition spd="slow" advTm="61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9278" y="1233241"/>
            <a:ext cx="3240506" cy="4064628"/>
          </a:xfrm>
        </p:spPr>
        <p:txBody>
          <a:bodyPr>
            <a:normAutofit/>
          </a:bodyPr>
          <a:lstStyle/>
          <a:p>
            <a:r>
              <a:rPr lang="en-US" b="1">
                <a:solidFill>
                  <a:srgbClr val="FFFFFF"/>
                </a:solidFill>
              </a:rPr>
              <a:t>Rule 12:Tardiness (Grades PreK - 12)</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000" y="820880"/>
            <a:ext cx="5257799" cy="4889350"/>
          </a:xfrm>
        </p:spPr>
        <p:txBody>
          <a:bodyPr anchor="t">
            <a:normAutofit/>
          </a:bodyPr>
          <a:lstStyle/>
          <a:p>
            <a:pPr marL="0" indent="0">
              <a:buNone/>
            </a:pPr>
            <a:r>
              <a:rPr lang="en-US"/>
              <a:t>A student is tardy when he or she enters the classroom or homeroom after the ringing of the tardy bell.</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Audio 5">
            <a:hlinkClick r:id="" action="ppaction://media"/>
            <a:extLst>
              <a:ext uri="{FF2B5EF4-FFF2-40B4-BE49-F238E27FC236}">
                <a16:creationId xmlns:a16="http://schemas.microsoft.com/office/drawing/2014/main" id="{03228A37-930B-4D68-8FEF-2D2E548860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56644144"/>
      </p:ext>
    </p:extLst>
  </p:cSld>
  <p:clrMapOvr>
    <a:masterClrMapping/>
  </p:clrMapOvr>
  <mc:AlternateContent xmlns:mc="http://schemas.openxmlformats.org/markup-compatibility/2006" xmlns:p14="http://schemas.microsoft.com/office/powerpoint/2010/main">
    <mc:Choice Requires="p14">
      <p:transition spd="slow" p14:dur="2000" advTm="39814"/>
    </mc:Choice>
    <mc:Fallback xmlns="">
      <p:transition spd="slow" advTm="39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8200" y="365125"/>
            <a:ext cx="10515599" cy="1325563"/>
          </a:xfrm>
        </p:spPr>
        <p:txBody>
          <a:bodyPr>
            <a:normAutofit/>
          </a:bodyPr>
          <a:lstStyle/>
          <a:p>
            <a:r>
              <a:rPr lang="en-US" b="1" dirty="0"/>
              <a:t>Rule 13:Leaving Campus Without Permission</a:t>
            </a:r>
            <a:endParaRPr lang="en-US" b="1"/>
          </a:p>
        </p:txBody>
      </p:sp>
      <p:pic>
        <p:nvPicPr>
          <p:cNvPr id="6" name="Picture 5">
            <a:extLst>
              <a:ext uri="{FF2B5EF4-FFF2-40B4-BE49-F238E27FC236}">
                <a16:creationId xmlns:a16="http://schemas.microsoft.com/office/drawing/2014/main" id="{9A51320B-00AD-43FC-AD28-731067619E9F}"/>
              </a:ext>
            </a:extLst>
          </p:cNvPr>
          <p:cNvPicPr>
            <a:picLocks noChangeAspect="1"/>
          </p:cNvPicPr>
          <p:nvPr/>
        </p:nvPicPr>
        <p:blipFill rotWithShape="1">
          <a:blip r:embed="rId4"/>
          <a:srcRect r="-2" b="-2"/>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1EF60409-95D0-4786-B0C5-E5817D16FAC0}"/>
              </a:ext>
            </a:extLst>
          </p:cNvPr>
          <p:cNvGraphicFramePr>
            <a:graphicFrameLocks noGrp="1"/>
          </p:cNvGraphicFramePr>
          <p:nvPr>
            <p:ph idx="1"/>
            <p:extLst>
              <p:ext uri="{D42A27DB-BD31-4B8C-83A1-F6EECF244321}">
                <p14:modId xmlns:p14="http://schemas.microsoft.com/office/powerpoint/2010/main" val="854298055"/>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04B0211E-AB5F-4D1D-8A4E-D06C6AE9B68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66057890"/>
      </p:ext>
    </p:extLst>
  </p:cSld>
  <p:clrMapOvr>
    <a:masterClrMapping/>
  </p:clrMapOvr>
  <mc:AlternateContent xmlns:mc="http://schemas.openxmlformats.org/markup-compatibility/2006" xmlns:p14="http://schemas.microsoft.com/office/powerpoint/2010/main">
    <mc:Choice Requires="p14">
      <p:transition spd="slow" p14:dur="2000" advTm="39716"/>
    </mc:Choice>
    <mc:Fallback xmlns="">
      <p:transition spd="slow" advTm="39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9278" y="1233241"/>
            <a:ext cx="3240506" cy="4064628"/>
          </a:xfrm>
        </p:spPr>
        <p:txBody>
          <a:bodyPr>
            <a:normAutofit/>
          </a:bodyPr>
          <a:lstStyle/>
          <a:p>
            <a:r>
              <a:rPr lang="en-US" b="1">
                <a:solidFill>
                  <a:srgbClr val="FFFFFF"/>
                </a:solidFill>
              </a:rPr>
              <a:t>Rule 14: Dress and Grooming </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000" y="820880"/>
            <a:ext cx="5257799" cy="4889350"/>
          </a:xfrm>
        </p:spPr>
        <p:txBody>
          <a:bodyPr anchor="t">
            <a:normAutofit/>
          </a:bodyPr>
          <a:lstStyle/>
          <a:p>
            <a:pPr marL="0" indent="0">
              <a:buNone/>
            </a:pPr>
            <a:r>
              <a:rPr lang="en-US" sz="2000"/>
              <a:t>A student shall not dress, groom, wear or use emblems, insignias, badges, or other symbols where the effect thereof is to distract unreasonably the attention of other students or otherwise to cause disruption or interference with the operation of the school. The Principal or other duly authorized school official shall determine whether any particular mode of dress, apparel, grooming, or use of emblems, insignias, badges, or other symbols result in such interference or disruption, as to violate this rule and shall give notice of such interference or disruption, and its cause, to all students by announcement or posting at the school.</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9B7068FB-3D2C-4CA9-A4AE-D18F7E2318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18409436"/>
      </p:ext>
    </p:extLst>
  </p:cSld>
  <p:clrMapOvr>
    <a:masterClrMapping/>
  </p:clrMapOvr>
  <mc:AlternateContent xmlns:mc="http://schemas.openxmlformats.org/markup-compatibility/2006" xmlns:p14="http://schemas.microsoft.com/office/powerpoint/2010/main">
    <mc:Choice Requires="p14">
      <p:transition spd="slow" p14:dur="2000" advTm="52761"/>
    </mc:Choice>
    <mc:Fallback xmlns="">
      <p:transition spd="slow" advTm="52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9278" y="1233241"/>
            <a:ext cx="3240506" cy="4064628"/>
          </a:xfrm>
        </p:spPr>
        <p:txBody>
          <a:bodyPr>
            <a:normAutofit/>
          </a:bodyPr>
          <a:lstStyle/>
          <a:p>
            <a:r>
              <a:rPr lang="en-US" b="1">
                <a:solidFill>
                  <a:srgbClr val="FFFFFF"/>
                </a:solidFill>
              </a:rPr>
              <a:t>Rule 15: Smoking </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000" y="820880"/>
            <a:ext cx="5257799" cy="4889350"/>
          </a:xfrm>
        </p:spPr>
        <p:txBody>
          <a:bodyPr anchor="t">
            <a:normAutofit/>
          </a:bodyPr>
          <a:lstStyle/>
          <a:p>
            <a:pPr marL="0" indent="0">
              <a:buNone/>
            </a:pPr>
            <a:r>
              <a:rPr lang="en-US"/>
              <a:t>A student in grades pre-kindergarten through middle school (Pre-K - 8) shall not possess, transmit, or use tobacco, electronic cigarettes, personal vaporizers or electronic nicotine delivery systems of any kind.</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Audio 4">
            <a:hlinkClick r:id="" action="ppaction://media"/>
            <a:extLst>
              <a:ext uri="{FF2B5EF4-FFF2-40B4-BE49-F238E27FC236}">
                <a16:creationId xmlns:a16="http://schemas.microsoft.com/office/drawing/2014/main" id="{3B124828-0DB0-4FCB-BE22-A430B5D345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62924368"/>
      </p:ext>
    </p:extLst>
  </p:cSld>
  <p:clrMapOvr>
    <a:masterClrMapping/>
  </p:clrMapOvr>
  <mc:AlternateContent xmlns:mc="http://schemas.openxmlformats.org/markup-compatibility/2006" xmlns:p14="http://schemas.microsoft.com/office/powerpoint/2010/main">
    <mc:Choice Requires="p14">
      <p:transition spd="slow" p14:dur="2000" advTm="21535"/>
    </mc:Choice>
    <mc:Fallback xmlns="">
      <p:transition spd="slow" advTm="21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2FAFF789-DCB5-48F0-BB5F-943DC0AB8503}"/>
              </a:ext>
            </a:extLst>
          </p:cNvPr>
          <p:cNvPicPr>
            <a:picLocks noChangeAspect="1"/>
          </p:cNvPicPr>
          <p:nvPr/>
        </p:nvPicPr>
        <p:blipFill rotWithShape="1">
          <a:blip r:embed="rId4"/>
          <a:srcRect l="20608" r="11575" b="1"/>
          <a:stretch/>
        </p:blipFill>
        <p:spPr>
          <a:xfrm>
            <a:off x="858284" y="116510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27048" y="444272"/>
            <a:ext cx="5721484" cy="1325563"/>
          </a:xfrm>
        </p:spPr>
        <p:txBody>
          <a:bodyPr>
            <a:normAutofit/>
          </a:bodyPr>
          <a:lstStyle/>
          <a:p>
            <a:r>
              <a:rPr lang="en-US" b="1" dirty="0"/>
              <a:t>Rules 16, 17, 18</a:t>
            </a:r>
          </a:p>
        </p:txBody>
      </p:sp>
      <p:graphicFrame>
        <p:nvGraphicFramePr>
          <p:cNvPr id="5" name="Content Placeholder 2">
            <a:extLst>
              <a:ext uri="{FF2B5EF4-FFF2-40B4-BE49-F238E27FC236}">
                <a16:creationId xmlns:a16="http://schemas.microsoft.com/office/drawing/2014/main" id="{B1E2FDAD-4B03-4A0D-B75C-8D7DC655E652}"/>
              </a:ext>
            </a:extLst>
          </p:cNvPr>
          <p:cNvGraphicFramePr>
            <a:graphicFrameLocks noGrp="1"/>
          </p:cNvGraphicFramePr>
          <p:nvPr>
            <p:ph idx="1"/>
            <p:extLst>
              <p:ext uri="{D42A27DB-BD31-4B8C-83A1-F6EECF244321}">
                <p14:modId xmlns:p14="http://schemas.microsoft.com/office/powerpoint/2010/main" val="1554587248"/>
              </p:ext>
            </p:extLst>
          </p:nvPr>
        </p:nvGraphicFramePr>
        <p:xfrm>
          <a:off x="5827048" y="1904772"/>
          <a:ext cx="5721484"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46946253-A755-4917-9E26-94DA6604D63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4997912"/>
      </p:ext>
    </p:extLst>
  </p:cSld>
  <p:clrMapOvr>
    <a:masterClrMapping/>
  </p:clrMapOvr>
  <mc:AlternateContent xmlns:mc="http://schemas.openxmlformats.org/markup-compatibility/2006" xmlns:p14="http://schemas.microsoft.com/office/powerpoint/2010/main">
    <mc:Choice Requires="p14">
      <p:transition spd="slow" p14:dur="2000" advTm="44561"/>
    </mc:Choice>
    <mc:Fallback xmlns="">
      <p:transition spd="slow" advTm="4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F9EFB88B-B260-42B6-BF55-67726A64DA54}"/>
              </a:ext>
            </a:extLst>
          </p:cNvPr>
          <p:cNvPicPr>
            <a:picLocks noChangeAspect="1"/>
          </p:cNvPicPr>
          <p:nvPr/>
        </p:nvPicPr>
        <p:blipFill rotWithShape="1">
          <a:blip r:embed="rId4"/>
          <a:srcRect r="26549" b="-3"/>
          <a:stretch/>
        </p:blipFill>
        <p:spPr>
          <a:xfrm>
            <a:off x="858284" y="116510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27048" y="444272"/>
            <a:ext cx="5721484" cy="1325563"/>
          </a:xfrm>
        </p:spPr>
        <p:txBody>
          <a:bodyPr>
            <a:normAutofit/>
          </a:bodyPr>
          <a:lstStyle/>
          <a:p>
            <a:r>
              <a:rPr lang="en-US" sz="4100" b="1"/>
              <a:t>Rule 19: School Bus Rules and Pupil Responsibilities</a:t>
            </a:r>
          </a:p>
        </p:txBody>
      </p:sp>
      <p:graphicFrame>
        <p:nvGraphicFramePr>
          <p:cNvPr id="5" name="Content Placeholder 2">
            <a:extLst>
              <a:ext uri="{FF2B5EF4-FFF2-40B4-BE49-F238E27FC236}">
                <a16:creationId xmlns:a16="http://schemas.microsoft.com/office/drawing/2014/main" id="{9469C5E3-379A-42B7-993A-94E58BB16CED}"/>
              </a:ext>
            </a:extLst>
          </p:cNvPr>
          <p:cNvGraphicFramePr>
            <a:graphicFrameLocks noGrp="1"/>
          </p:cNvGraphicFramePr>
          <p:nvPr>
            <p:ph idx="1"/>
            <p:extLst>
              <p:ext uri="{D42A27DB-BD31-4B8C-83A1-F6EECF244321}">
                <p14:modId xmlns:p14="http://schemas.microsoft.com/office/powerpoint/2010/main" val="694359118"/>
              </p:ext>
            </p:extLst>
          </p:nvPr>
        </p:nvGraphicFramePr>
        <p:xfrm>
          <a:off x="5827048" y="1904772"/>
          <a:ext cx="5721484"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D5E0EB7D-4A0B-4896-B17A-0E65263542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80147059"/>
      </p:ext>
    </p:extLst>
  </p:cSld>
  <p:clrMapOvr>
    <a:masterClrMapping/>
  </p:clrMapOvr>
  <mc:AlternateContent xmlns:mc="http://schemas.openxmlformats.org/markup-compatibility/2006" xmlns:p14="http://schemas.microsoft.com/office/powerpoint/2010/main">
    <mc:Choice Requires="p14">
      <p:transition spd="slow" p14:dur="2000" advTm="47811"/>
    </mc:Choice>
    <mc:Fallback xmlns="">
      <p:transition spd="slow" advTm="4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85B220-CC77-4D38-BE4A-B11D25A8B529}"/>
              </a:ext>
            </a:extLst>
          </p:cNvPr>
          <p:cNvSpPr>
            <a:spLocks noGrp="1"/>
          </p:cNvSpPr>
          <p:nvPr>
            <p:ph idx="1"/>
          </p:nvPr>
        </p:nvSpPr>
        <p:spPr>
          <a:xfrm>
            <a:off x="838200" y="568171"/>
            <a:ext cx="10515600" cy="5608792"/>
          </a:xfrm>
        </p:spPr>
        <p:txBody>
          <a:bodyPr>
            <a:normAutofit/>
          </a:bodyPr>
          <a:lstStyle/>
          <a:p>
            <a:pPr marL="0" indent="0" algn="ctr">
              <a:buNone/>
            </a:pPr>
            <a:r>
              <a:rPr lang="en-US" sz="19900" dirty="0"/>
              <a:t>Thank You </a:t>
            </a:r>
          </a:p>
        </p:txBody>
      </p:sp>
    </p:spTree>
    <p:extLst>
      <p:ext uri="{BB962C8B-B14F-4D97-AF65-F5344CB8AC3E}">
        <p14:creationId xmlns:p14="http://schemas.microsoft.com/office/powerpoint/2010/main" val="2976091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13800">
                <a:latin typeface="Times New Roman" panose="02020603050405020304" pitchFamily="18" charset="0"/>
                <a:cs typeface="Times New Roman" panose="02020603050405020304" pitchFamily="18" charset="0"/>
              </a:rPr>
              <a:t>Rules</a:t>
            </a:r>
            <a:endParaRPr lang="en-US" sz="13800" dirty="0">
              <a:latin typeface="Times New Roman" panose="02020603050405020304" pitchFamily="18" charset="0"/>
              <a:cs typeface="Times New Roman" panose="02020603050405020304" pitchFamily="18" charset="0"/>
            </a:endParaRPr>
          </a:p>
        </p:txBody>
      </p:sp>
      <p:pic>
        <p:nvPicPr>
          <p:cNvPr id="11" name="Content Placeholder 8"/>
          <p:cNvPicPr>
            <a:picLocks noGrp="1" noChangeAspect="1"/>
          </p:cNvPicPr>
          <p:nvPr>
            <p:ph sz="half" idx="1"/>
          </p:nvPr>
        </p:nvPicPr>
        <p:blipFill>
          <a:blip r:embed="rId4"/>
          <a:stretch>
            <a:fillRect/>
          </a:stretch>
        </p:blipFill>
        <p:spPr>
          <a:xfrm>
            <a:off x="1019175" y="1825625"/>
            <a:ext cx="4191000" cy="43513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3" name="Content Placeholder 12"/>
          <p:cNvPicPr>
            <a:picLocks noGrp="1" noChangeAspect="1"/>
          </p:cNvPicPr>
          <p:nvPr>
            <p:ph sz="half" idx="2"/>
          </p:nvPr>
        </p:nvPicPr>
        <p:blipFill>
          <a:blip r:embed="rId5"/>
          <a:stretch>
            <a:fillRect/>
          </a:stretch>
        </p:blipFill>
        <p:spPr>
          <a:xfrm>
            <a:off x="6773678" y="1825625"/>
            <a:ext cx="4237222" cy="43513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Audio 1">
            <a:hlinkClick r:id="" action="ppaction://media"/>
            <a:extLst>
              <a:ext uri="{FF2B5EF4-FFF2-40B4-BE49-F238E27FC236}">
                <a16:creationId xmlns:a16="http://schemas.microsoft.com/office/drawing/2014/main" id="{409FAFEF-6553-47CA-AB45-A376B20C54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33691468"/>
      </p:ext>
    </p:extLst>
  </p:cSld>
  <p:clrMapOvr>
    <a:masterClrMapping/>
  </p:clrMapOvr>
  <mc:AlternateContent xmlns:mc="http://schemas.openxmlformats.org/markup-compatibility/2006" xmlns:p14="http://schemas.microsoft.com/office/powerpoint/2010/main">
    <mc:Choice Requires="p14">
      <p:transition spd="slow" p14:dur="2000" advTm="23768"/>
    </mc:Choice>
    <mc:Fallback xmlns="">
      <p:transition spd="slow" advTm="23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p:cNvSpPr>
            <a:spLocks noGrp="1"/>
          </p:cNvSpPr>
          <p:nvPr>
            <p:ph type="title"/>
          </p:nvPr>
        </p:nvSpPr>
        <p:spPr>
          <a:xfrm>
            <a:off x="535020" y="685800"/>
            <a:ext cx="2780271" cy="5105400"/>
          </a:xfrm>
        </p:spPr>
        <p:txBody>
          <a:bodyPr>
            <a:normAutofit/>
          </a:bodyPr>
          <a:lstStyle/>
          <a:p>
            <a:r>
              <a:rPr lang="en-US" sz="3100" b="1">
                <a:solidFill>
                  <a:srgbClr val="FFFFFF"/>
                </a:solidFill>
                <a:latin typeface="Times New Roman" panose="02020603050405020304" pitchFamily="18" charset="0"/>
                <a:cs typeface="Times New Roman" panose="02020603050405020304" pitchFamily="18" charset="0"/>
              </a:rPr>
              <a:t>Administrator </a:t>
            </a:r>
            <a:br>
              <a:rPr lang="en-US" sz="3100" b="1">
                <a:solidFill>
                  <a:srgbClr val="FFFFFF"/>
                </a:solidFill>
                <a:latin typeface="Times New Roman" panose="02020603050405020304" pitchFamily="18" charset="0"/>
                <a:cs typeface="Times New Roman" panose="02020603050405020304" pitchFamily="18" charset="0"/>
              </a:rPr>
            </a:br>
            <a:r>
              <a:rPr lang="en-US" sz="3100" b="1">
                <a:solidFill>
                  <a:srgbClr val="FFFFFF"/>
                </a:solidFill>
                <a:latin typeface="Times New Roman" panose="02020603050405020304" pitchFamily="18" charset="0"/>
                <a:cs typeface="Times New Roman" panose="02020603050405020304" pitchFamily="18" charset="0"/>
              </a:rPr>
              <a:t>vs</a:t>
            </a:r>
            <a:br>
              <a:rPr lang="en-US" sz="3100" b="1">
                <a:solidFill>
                  <a:srgbClr val="FFFFFF"/>
                </a:solidFill>
                <a:latin typeface="Times New Roman" panose="02020603050405020304" pitchFamily="18" charset="0"/>
                <a:cs typeface="Times New Roman" panose="02020603050405020304" pitchFamily="18" charset="0"/>
              </a:rPr>
            </a:br>
            <a:r>
              <a:rPr lang="en-US" sz="3100" b="1">
                <a:solidFill>
                  <a:srgbClr val="FFFFFF"/>
                </a:solidFill>
                <a:latin typeface="Times New Roman" panose="02020603050405020304" pitchFamily="18" charset="0"/>
                <a:cs typeface="Times New Roman" panose="02020603050405020304" pitchFamily="18" charset="0"/>
              </a:rPr>
              <a:t> District Office </a:t>
            </a:r>
            <a:br>
              <a:rPr lang="en-US" sz="3100" b="1">
                <a:solidFill>
                  <a:srgbClr val="FFFFFF"/>
                </a:solidFill>
                <a:latin typeface="Times New Roman" panose="02020603050405020304" pitchFamily="18" charset="0"/>
                <a:cs typeface="Times New Roman" panose="02020603050405020304" pitchFamily="18" charset="0"/>
              </a:rPr>
            </a:br>
            <a:r>
              <a:rPr lang="en-US" sz="3100" b="1">
                <a:solidFill>
                  <a:srgbClr val="FFFFFF"/>
                </a:solidFill>
                <a:latin typeface="Times New Roman" panose="02020603050405020304" pitchFamily="18" charset="0"/>
                <a:cs typeface="Times New Roman" panose="02020603050405020304" pitchFamily="18" charset="0"/>
              </a:rPr>
              <a:t>(Tribunal Panel)</a:t>
            </a:r>
          </a:p>
        </p:txBody>
      </p:sp>
      <p:graphicFrame>
        <p:nvGraphicFramePr>
          <p:cNvPr id="7" name="Content Placeholder 4">
            <a:extLst>
              <a:ext uri="{FF2B5EF4-FFF2-40B4-BE49-F238E27FC236}">
                <a16:creationId xmlns:a16="http://schemas.microsoft.com/office/drawing/2014/main" id="{0A5D6461-0437-44CC-B5A0-F770A1028077}"/>
              </a:ext>
            </a:extLst>
          </p:cNvPr>
          <p:cNvGraphicFramePr>
            <a:graphicFrameLocks noGrp="1"/>
          </p:cNvGraphicFramePr>
          <p:nvPr>
            <p:ph idx="1"/>
            <p:extLst>
              <p:ext uri="{D42A27DB-BD31-4B8C-83A1-F6EECF244321}">
                <p14:modId xmlns:p14="http://schemas.microsoft.com/office/powerpoint/2010/main" val="3833612091"/>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508EFD54-6041-48C1-BE09-A815B2A723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2091630"/>
      </p:ext>
    </p:extLst>
  </p:cSld>
  <p:clrMapOvr>
    <a:masterClrMapping/>
  </p:clrMapOvr>
  <mc:AlternateContent xmlns:mc="http://schemas.openxmlformats.org/markup-compatibility/2006" xmlns:p14="http://schemas.microsoft.com/office/powerpoint/2010/main">
    <mc:Choice Requires="p14">
      <p:transition spd="slow" p14:dur="2000" advTm="113244"/>
    </mc:Choice>
    <mc:Fallback xmlns="">
      <p:transition spd="slow" advTm="113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83564" y="348865"/>
            <a:ext cx="9718111" cy="1576446"/>
          </a:xfrm>
        </p:spPr>
        <p:txBody>
          <a:bodyPr anchor="ctr">
            <a:normAutofit/>
          </a:bodyPr>
          <a:lstStyle/>
          <a:p>
            <a:r>
              <a:rPr lang="en-US" sz="4000" b="1">
                <a:solidFill>
                  <a:srgbClr val="FFFFFF"/>
                </a:solidFill>
              </a:rPr>
              <a:t>Rule 1(A): Disruption and Interference with School</a:t>
            </a:r>
          </a:p>
        </p:txBody>
      </p:sp>
      <p:graphicFrame>
        <p:nvGraphicFramePr>
          <p:cNvPr id="5" name="Content Placeholder 2">
            <a:extLst>
              <a:ext uri="{FF2B5EF4-FFF2-40B4-BE49-F238E27FC236}">
                <a16:creationId xmlns:a16="http://schemas.microsoft.com/office/drawing/2014/main" id="{504A63FC-5FB7-4DFF-800B-574E5B203F2C}"/>
              </a:ext>
            </a:extLst>
          </p:cNvPr>
          <p:cNvGraphicFramePr>
            <a:graphicFrameLocks noGrp="1"/>
          </p:cNvGraphicFramePr>
          <p:nvPr>
            <p:ph idx="1"/>
            <p:extLst>
              <p:ext uri="{D42A27DB-BD31-4B8C-83A1-F6EECF244321}">
                <p14:modId xmlns:p14="http://schemas.microsoft.com/office/powerpoint/2010/main" val="404560189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FD571DFA-08F5-4D1E-8025-E9335E82B2C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61666144"/>
      </p:ext>
    </p:extLst>
  </p:cSld>
  <p:clrMapOvr>
    <a:masterClrMapping/>
  </p:clrMapOvr>
  <mc:AlternateContent xmlns:mc="http://schemas.openxmlformats.org/markup-compatibility/2006" xmlns:p14="http://schemas.microsoft.com/office/powerpoint/2010/main">
    <mc:Choice Requires="p14">
      <p:transition spd="slow" p14:dur="2000" advTm="96848"/>
    </mc:Choice>
    <mc:Fallback xmlns="">
      <p:transition spd="slow" advTm="96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83564" y="348865"/>
            <a:ext cx="9718111" cy="1576446"/>
          </a:xfrm>
        </p:spPr>
        <p:txBody>
          <a:bodyPr anchor="ctr">
            <a:normAutofit/>
          </a:bodyPr>
          <a:lstStyle/>
          <a:p>
            <a:r>
              <a:rPr lang="en-US" sz="4000" b="1">
                <a:solidFill>
                  <a:srgbClr val="FFFFFF"/>
                </a:solidFill>
              </a:rPr>
              <a:t>Rule 1(A): Disruption and Interference with School</a:t>
            </a:r>
          </a:p>
        </p:txBody>
      </p:sp>
      <p:graphicFrame>
        <p:nvGraphicFramePr>
          <p:cNvPr id="5" name="Content Placeholder 2">
            <a:extLst>
              <a:ext uri="{FF2B5EF4-FFF2-40B4-BE49-F238E27FC236}">
                <a16:creationId xmlns:a16="http://schemas.microsoft.com/office/drawing/2014/main" id="{03C75E38-770E-4156-B1FD-4E326C553C8F}"/>
              </a:ext>
            </a:extLst>
          </p:cNvPr>
          <p:cNvGraphicFramePr>
            <a:graphicFrameLocks noGrp="1"/>
          </p:cNvGraphicFramePr>
          <p:nvPr>
            <p:ph idx="1"/>
            <p:extLst>
              <p:ext uri="{D42A27DB-BD31-4B8C-83A1-F6EECF244321}">
                <p14:modId xmlns:p14="http://schemas.microsoft.com/office/powerpoint/2010/main" val="76348844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7C6EBA2F-51B7-46AC-817D-0F82012EBD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32555211"/>
      </p:ext>
    </p:extLst>
  </p:cSld>
  <p:clrMapOvr>
    <a:masterClrMapping/>
  </p:clrMapOvr>
  <mc:AlternateContent xmlns:mc="http://schemas.openxmlformats.org/markup-compatibility/2006" xmlns:p14="http://schemas.microsoft.com/office/powerpoint/2010/main">
    <mc:Choice Requires="p14">
      <p:transition spd="slow" p14:dur="2000" advTm="61257"/>
    </mc:Choice>
    <mc:Fallback xmlns="">
      <p:transition spd="slow" advTm="61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C0C63A-B05B-45A5-AE88-7A3D061A2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BAD34AF-5414-49A5-AB75-F1CA854B3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13" name="Rectangle 12">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457200"/>
              <a:endParaRPr lang="en-US">
                <a:solidFill>
                  <a:schemeClr val="tx1"/>
                </a:solidFill>
              </a:endParaRPr>
            </a:p>
          </p:txBody>
        </p:sp>
        <p:sp>
          <p:nvSpPr>
            <p:cNvPr id="19" name="Rectangle 13">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p:cNvSpPr>
            <a:spLocks noGrp="1"/>
          </p:cNvSpPr>
          <p:nvPr>
            <p:ph type="title"/>
          </p:nvPr>
        </p:nvSpPr>
        <p:spPr>
          <a:xfrm>
            <a:off x="765051" y="662400"/>
            <a:ext cx="7007349" cy="1492132"/>
          </a:xfrm>
        </p:spPr>
        <p:txBody>
          <a:bodyPr anchor="t">
            <a:normAutofit/>
          </a:bodyPr>
          <a:lstStyle/>
          <a:p>
            <a:r>
              <a:rPr lang="en-US" sz="3400"/>
              <a:t>Rule 1(B): Bomb Threats And False Fire Alarms: Minimum Discipline For Bomb Threats, False Fire Alarms  </a:t>
            </a:r>
          </a:p>
        </p:txBody>
      </p:sp>
      <p:sp>
        <p:nvSpPr>
          <p:cNvPr id="3" name="Content Placeholder 2"/>
          <p:cNvSpPr>
            <a:spLocks noGrp="1"/>
          </p:cNvSpPr>
          <p:nvPr>
            <p:ph idx="1"/>
          </p:nvPr>
        </p:nvSpPr>
        <p:spPr>
          <a:xfrm>
            <a:off x="765051" y="2286000"/>
            <a:ext cx="7007349" cy="3844800"/>
          </a:xfrm>
        </p:spPr>
        <p:txBody>
          <a:bodyPr>
            <a:normAutofit/>
          </a:bodyPr>
          <a:lstStyle/>
          <a:p>
            <a:pPr marL="0" indent="0">
              <a:buNone/>
            </a:pPr>
            <a:endParaRPr lang="en-US" sz="2000" dirty="0">
              <a:solidFill>
                <a:schemeClr val="tx1">
                  <a:alpha val="60000"/>
                </a:schemeClr>
              </a:solidFill>
            </a:endParaRPr>
          </a:p>
          <a:p>
            <a:pPr marL="0" indent="0">
              <a:buNone/>
            </a:pPr>
            <a:endParaRPr lang="en-US" sz="2000" dirty="0">
              <a:solidFill>
                <a:schemeClr val="tx1">
                  <a:alpha val="60000"/>
                </a:schemeClr>
              </a:solidFill>
            </a:endParaRPr>
          </a:p>
          <a:p>
            <a:pPr marL="0" indent="0">
              <a:buNone/>
            </a:pPr>
            <a:r>
              <a:rPr lang="en-US" sz="2000" dirty="0">
                <a:solidFill>
                  <a:schemeClr val="tx1">
                    <a:alpha val="60000"/>
                  </a:schemeClr>
                </a:solidFill>
              </a:rPr>
              <a:t>The mandatory minimum discipline for students who make, cause or attempt to cause a bomb threat or false fire alarm to be received by or at any school or school function shall be a one-year expulsion from the School System followed by one year attendance at the Innovation Academy.</a:t>
            </a:r>
          </a:p>
          <a:p>
            <a:pPr marL="0" indent="0">
              <a:buNone/>
            </a:pPr>
            <a:endParaRPr lang="en-US" sz="2000" dirty="0">
              <a:solidFill>
                <a:schemeClr val="tx1">
                  <a:alpha val="60000"/>
                </a:schemeClr>
              </a:solidFill>
            </a:endParaRPr>
          </a:p>
        </p:txBody>
      </p:sp>
      <p:sp>
        <p:nvSpPr>
          <p:cNvPr id="21" name="Freeform: Shape 15">
            <a:extLst>
              <a:ext uri="{FF2B5EF4-FFF2-40B4-BE49-F238E27FC236}">
                <a16:creationId xmlns:a16="http://schemas.microsoft.com/office/drawing/2014/main" id="{8C4F1A0C-BD28-4977-9745-E2A4FB752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9668" y="0"/>
            <a:ext cx="4232332" cy="3701000"/>
          </a:xfrm>
          <a:custGeom>
            <a:avLst/>
            <a:gdLst>
              <a:gd name="connsiteX0" fmla="*/ 319701 w 4232332"/>
              <a:gd name="connsiteY0" fmla="*/ 0 h 3701000"/>
              <a:gd name="connsiteX1" fmla="*/ 4232332 w 4232332"/>
              <a:gd name="connsiteY1" fmla="*/ 0 h 3701000"/>
              <a:gd name="connsiteX2" fmla="*/ 4232332 w 4232332"/>
              <a:gd name="connsiteY2" fmla="*/ 3034486 h 3701000"/>
              <a:gd name="connsiteX3" fmla="*/ 4230268 w 4232332"/>
              <a:gd name="connsiteY3" fmla="*/ 3035198 h 3701000"/>
              <a:gd name="connsiteX4" fmla="*/ 4185051 w 4232332"/>
              <a:gd name="connsiteY4" fmla="*/ 3049231 h 3701000"/>
              <a:gd name="connsiteX5" fmla="*/ 4136714 w 4232332"/>
              <a:gd name="connsiteY5" fmla="*/ 3061706 h 3701000"/>
              <a:gd name="connsiteX6" fmla="*/ 4089935 w 4232332"/>
              <a:gd name="connsiteY6" fmla="*/ 3074180 h 3701000"/>
              <a:gd name="connsiteX7" fmla="*/ 4043158 w 4232332"/>
              <a:gd name="connsiteY7" fmla="*/ 3088214 h 3701000"/>
              <a:gd name="connsiteX8" fmla="*/ 3997940 w 4232332"/>
              <a:gd name="connsiteY8" fmla="*/ 3103806 h 3701000"/>
              <a:gd name="connsiteX9" fmla="*/ 3955840 w 4232332"/>
              <a:gd name="connsiteY9" fmla="*/ 3122518 h 3701000"/>
              <a:gd name="connsiteX10" fmla="*/ 3916860 w 4232332"/>
              <a:gd name="connsiteY10" fmla="*/ 3144346 h 3701000"/>
              <a:gd name="connsiteX11" fmla="*/ 3882555 w 4232332"/>
              <a:gd name="connsiteY11" fmla="*/ 3172413 h 3701000"/>
              <a:gd name="connsiteX12" fmla="*/ 3846692 w 4232332"/>
              <a:gd name="connsiteY12" fmla="*/ 3203599 h 3701000"/>
              <a:gd name="connsiteX13" fmla="*/ 3815506 w 4232332"/>
              <a:gd name="connsiteY13" fmla="*/ 3239461 h 3701000"/>
              <a:gd name="connsiteX14" fmla="*/ 3785881 w 4232332"/>
              <a:gd name="connsiteY14" fmla="*/ 3276884 h 3701000"/>
              <a:gd name="connsiteX15" fmla="*/ 3756254 w 4232332"/>
              <a:gd name="connsiteY15" fmla="*/ 3315864 h 3701000"/>
              <a:gd name="connsiteX16" fmla="*/ 3726629 w 4232332"/>
              <a:gd name="connsiteY16" fmla="*/ 3354846 h 3701000"/>
              <a:gd name="connsiteX17" fmla="*/ 3697003 w 4232332"/>
              <a:gd name="connsiteY17" fmla="*/ 3392268 h 3701000"/>
              <a:gd name="connsiteX18" fmla="*/ 3664258 w 4232332"/>
              <a:gd name="connsiteY18" fmla="*/ 3428131 h 3701000"/>
              <a:gd name="connsiteX19" fmla="*/ 3631513 w 4232332"/>
              <a:gd name="connsiteY19" fmla="*/ 3459315 h 3701000"/>
              <a:gd name="connsiteX20" fmla="*/ 3594093 w 4232332"/>
              <a:gd name="connsiteY20" fmla="*/ 3485823 h 3701000"/>
              <a:gd name="connsiteX21" fmla="*/ 3555111 w 4232332"/>
              <a:gd name="connsiteY21" fmla="*/ 3506094 h 3701000"/>
              <a:gd name="connsiteX22" fmla="*/ 3508332 w 4232332"/>
              <a:gd name="connsiteY22" fmla="*/ 3520128 h 3701000"/>
              <a:gd name="connsiteX23" fmla="*/ 3459994 w 4232332"/>
              <a:gd name="connsiteY23" fmla="*/ 3526365 h 3701000"/>
              <a:gd name="connsiteX24" fmla="*/ 3410100 w 4232332"/>
              <a:gd name="connsiteY24" fmla="*/ 3527923 h 3701000"/>
              <a:gd name="connsiteX25" fmla="*/ 3357084 w 4232332"/>
              <a:gd name="connsiteY25" fmla="*/ 3523245 h 3701000"/>
              <a:gd name="connsiteX26" fmla="*/ 3304070 w 4232332"/>
              <a:gd name="connsiteY26" fmla="*/ 3517009 h 3701000"/>
              <a:gd name="connsiteX27" fmla="*/ 3251054 w 4232332"/>
              <a:gd name="connsiteY27" fmla="*/ 3509211 h 3701000"/>
              <a:gd name="connsiteX28" fmla="*/ 3198040 w 4232332"/>
              <a:gd name="connsiteY28" fmla="*/ 3502976 h 3701000"/>
              <a:gd name="connsiteX29" fmla="*/ 3145024 w 4232332"/>
              <a:gd name="connsiteY29" fmla="*/ 3499857 h 3701000"/>
              <a:gd name="connsiteX30" fmla="*/ 3093569 w 4232332"/>
              <a:gd name="connsiteY30" fmla="*/ 3499857 h 3701000"/>
              <a:gd name="connsiteX31" fmla="*/ 3045233 w 4232332"/>
              <a:gd name="connsiteY31" fmla="*/ 3506094 h 3701000"/>
              <a:gd name="connsiteX32" fmla="*/ 2995337 w 4232332"/>
              <a:gd name="connsiteY32" fmla="*/ 3518569 h 3701000"/>
              <a:gd name="connsiteX33" fmla="*/ 2950118 w 4232332"/>
              <a:gd name="connsiteY33" fmla="*/ 3537278 h 3701000"/>
              <a:gd name="connsiteX34" fmla="*/ 2903340 w 4232332"/>
              <a:gd name="connsiteY34" fmla="*/ 3562227 h 3701000"/>
              <a:gd name="connsiteX35" fmla="*/ 2856564 w 4232332"/>
              <a:gd name="connsiteY35" fmla="*/ 3587176 h 3701000"/>
              <a:gd name="connsiteX36" fmla="*/ 2809785 w 4232332"/>
              <a:gd name="connsiteY36" fmla="*/ 3615241 h 3701000"/>
              <a:gd name="connsiteX37" fmla="*/ 2764565 w 4232332"/>
              <a:gd name="connsiteY37" fmla="*/ 3641749 h 3701000"/>
              <a:gd name="connsiteX38" fmla="*/ 2716230 w 4232332"/>
              <a:gd name="connsiteY38" fmla="*/ 3665138 h 3701000"/>
              <a:gd name="connsiteX39" fmla="*/ 2669451 w 4232332"/>
              <a:gd name="connsiteY39" fmla="*/ 3683850 h 3701000"/>
              <a:gd name="connsiteX40" fmla="*/ 2621114 w 4232332"/>
              <a:gd name="connsiteY40" fmla="*/ 3696324 h 3701000"/>
              <a:gd name="connsiteX41" fmla="*/ 2571219 w 4232332"/>
              <a:gd name="connsiteY41" fmla="*/ 3701000 h 3701000"/>
              <a:gd name="connsiteX42" fmla="*/ 2521322 w 4232332"/>
              <a:gd name="connsiteY42" fmla="*/ 3696324 h 3701000"/>
              <a:gd name="connsiteX43" fmla="*/ 2472985 w 4232332"/>
              <a:gd name="connsiteY43" fmla="*/ 3683850 h 3701000"/>
              <a:gd name="connsiteX44" fmla="*/ 2426209 w 4232332"/>
              <a:gd name="connsiteY44" fmla="*/ 3665138 h 3701000"/>
              <a:gd name="connsiteX45" fmla="*/ 2377871 w 4232332"/>
              <a:gd name="connsiteY45" fmla="*/ 3641749 h 3701000"/>
              <a:gd name="connsiteX46" fmla="*/ 2332651 w 4232332"/>
              <a:gd name="connsiteY46" fmla="*/ 3615241 h 3701000"/>
              <a:gd name="connsiteX47" fmla="*/ 2285874 w 4232332"/>
              <a:gd name="connsiteY47" fmla="*/ 3587176 h 3701000"/>
              <a:gd name="connsiteX48" fmla="*/ 2239096 w 4232332"/>
              <a:gd name="connsiteY48" fmla="*/ 3562227 h 3701000"/>
              <a:gd name="connsiteX49" fmla="*/ 2192319 w 4232332"/>
              <a:gd name="connsiteY49" fmla="*/ 3537278 h 3701000"/>
              <a:gd name="connsiteX50" fmla="*/ 2145542 w 4232332"/>
              <a:gd name="connsiteY50" fmla="*/ 3518569 h 3701000"/>
              <a:gd name="connsiteX51" fmla="*/ 2097204 w 4232332"/>
              <a:gd name="connsiteY51" fmla="*/ 3506094 h 3701000"/>
              <a:gd name="connsiteX52" fmla="*/ 2048867 w 4232332"/>
              <a:gd name="connsiteY52" fmla="*/ 3499857 h 3701000"/>
              <a:gd name="connsiteX53" fmla="*/ 1997410 w 4232332"/>
              <a:gd name="connsiteY53" fmla="*/ 3499857 h 3701000"/>
              <a:gd name="connsiteX54" fmla="*/ 1944396 w 4232332"/>
              <a:gd name="connsiteY54" fmla="*/ 3502976 h 3701000"/>
              <a:gd name="connsiteX55" fmla="*/ 1891382 w 4232332"/>
              <a:gd name="connsiteY55" fmla="*/ 3509211 h 3701000"/>
              <a:gd name="connsiteX56" fmla="*/ 1838366 w 4232332"/>
              <a:gd name="connsiteY56" fmla="*/ 3517009 h 3701000"/>
              <a:gd name="connsiteX57" fmla="*/ 1785350 w 4232332"/>
              <a:gd name="connsiteY57" fmla="*/ 3523245 h 3701000"/>
              <a:gd name="connsiteX58" fmla="*/ 1732336 w 4232332"/>
              <a:gd name="connsiteY58" fmla="*/ 3527923 h 3701000"/>
              <a:gd name="connsiteX59" fmla="*/ 1682442 w 4232332"/>
              <a:gd name="connsiteY59" fmla="*/ 3526365 h 3701000"/>
              <a:gd name="connsiteX60" fmla="*/ 1634105 w 4232332"/>
              <a:gd name="connsiteY60" fmla="*/ 3520128 h 3701000"/>
              <a:gd name="connsiteX61" fmla="*/ 1587326 w 4232332"/>
              <a:gd name="connsiteY61" fmla="*/ 3506094 h 3701000"/>
              <a:gd name="connsiteX62" fmla="*/ 1548345 w 4232332"/>
              <a:gd name="connsiteY62" fmla="*/ 3485823 h 3701000"/>
              <a:gd name="connsiteX63" fmla="*/ 1510922 w 4232332"/>
              <a:gd name="connsiteY63" fmla="*/ 3459315 h 3701000"/>
              <a:gd name="connsiteX64" fmla="*/ 1478179 w 4232332"/>
              <a:gd name="connsiteY64" fmla="*/ 3428131 h 3701000"/>
              <a:gd name="connsiteX65" fmla="*/ 1445433 w 4232332"/>
              <a:gd name="connsiteY65" fmla="*/ 3392268 h 3701000"/>
              <a:gd name="connsiteX66" fmla="*/ 1415807 w 4232332"/>
              <a:gd name="connsiteY66" fmla="*/ 3354846 h 3701000"/>
              <a:gd name="connsiteX67" fmla="*/ 1386182 w 4232332"/>
              <a:gd name="connsiteY67" fmla="*/ 3315864 h 3701000"/>
              <a:gd name="connsiteX68" fmla="*/ 1356556 w 4232332"/>
              <a:gd name="connsiteY68" fmla="*/ 3276884 h 3701000"/>
              <a:gd name="connsiteX69" fmla="*/ 1326930 w 4232332"/>
              <a:gd name="connsiteY69" fmla="*/ 3239461 h 3701000"/>
              <a:gd name="connsiteX70" fmla="*/ 1295744 w 4232332"/>
              <a:gd name="connsiteY70" fmla="*/ 3203599 h 3701000"/>
              <a:gd name="connsiteX71" fmla="*/ 1259881 w 4232332"/>
              <a:gd name="connsiteY71" fmla="*/ 3172413 h 3701000"/>
              <a:gd name="connsiteX72" fmla="*/ 1225577 w 4232332"/>
              <a:gd name="connsiteY72" fmla="*/ 3144346 h 3701000"/>
              <a:gd name="connsiteX73" fmla="*/ 1186596 w 4232332"/>
              <a:gd name="connsiteY73" fmla="*/ 3122518 h 3701000"/>
              <a:gd name="connsiteX74" fmla="*/ 1144496 w 4232332"/>
              <a:gd name="connsiteY74" fmla="*/ 3103806 h 3701000"/>
              <a:gd name="connsiteX75" fmla="*/ 1099278 w 4232332"/>
              <a:gd name="connsiteY75" fmla="*/ 3088214 h 3701000"/>
              <a:gd name="connsiteX76" fmla="*/ 1052499 w 4232332"/>
              <a:gd name="connsiteY76" fmla="*/ 3074180 h 3701000"/>
              <a:gd name="connsiteX77" fmla="*/ 1005723 w 4232332"/>
              <a:gd name="connsiteY77" fmla="*/ 3061706 h 3701000"/>
              <a:gd name="connsiteX78" fmla="*/ 957386 w 4232332"/>
              <a:gd name="connsiteY78" fmla="*/ 3049231 h 3701000"/>
              <a:gd name="connsiteX79" fmla="*/ 912167 w 4232332"/>
              <a:gd name="connsiteY79" fmla="*/ 3035198 h 3701000"/>
              <a:gd name="connsiteX80" fmla="*/ 866948 w 4232332"/>
              <a:gd name="connsiteY80" fmla="*/ 3019606 h 3701000"/>
              <a:gd name="connsiteX81" fmla="*/ 824850 w 4232332"/>
              <a:gd name="connsiteY81" fmla="*/ 3000894 h 3701000"/>
              <a:gd name="connsiteX82" fmla="*/ 787426 w 4232332"/>
              <a:gd name="connsiteY82" fmla="*/ 2977505 h 3701000"/>
              <a:gd name="connsiteX83" fmla="*/ 753122 w 4232332"/>
              <a:gd name="connsiteY83" fmla="*/ 2949439 h 3701000"/>
              <a:gd name="connsiteX84" fmla="*/ 725057 w 4232332"/>
              <a:gd name="connsiteY84" fmla="*/ 2915136 h 3701000"/>
              <a:gd name="connsiteX85" fmla="*/ 701668 w 4232332"/>
              <a:gd name="connsiteY85" fmla="*/ 2877713 h 3701000"/>
              <a:gd name="connsiteX86" fmla="*/ 682956 w 4232332"/>
              <a:gd name="connsiteY86" fmla="*/ 2835613 h 3701000"/>
              <a:gd name="connsiteX87" fmla="*/ 667364 w 4232332"/>
              <a:gd name="connsiteY87" fmla="*/ 2790396 h 3701000"/>
              <a:gd name="connsiteX88" fmla="*/ 653331 w 4232332"/>
              <a:gd name="connsiteY88" fmla="*/ 2745177 h 3701000"/>
              <a:gd name="connsiteX89" fmla="*/ 640857 w 4232332"/>
              <a:gd name="connsiteY89" fmla="*/ 2696840 h 3701000"/>
              <a:gd name="connsiteX90" fmla="*/ 628382 w 4232332"/>
              <a:gd name="connsiteY90" fmla="*/ 2650063 h 3701000"/>
              <a:gd name="connsiteX91" fmla="*/ 614349 w 4232332"/>
              <a:gd name="connsiteY91" fmla="*/ 2603285 h 3701000"/>
              <a:gd name="connsiteX92" fmla="*/ 598756 w 4232332"/>
              <a:gd name="connsiteY92" fmla="*/ 2558065 h 3701000"/>
              <a:gd name="connsiteX93" fmla="*/ 580044 w 4232332"/>
              <a:gd name="connsiteY93" fmla="*/ 2515965 h 3701000"/>
              <a:gd name="connsiteX94" fmla="*/ 558214 w 4232332"/>
              <a:gd name="connsiteY94" fmla="*/ 2476984 h 3701000"/>
              <a:gd name="connsiteX95" fmla="*/ 530150 w 4232332"/>
              <a:gd name="connsiteY95" fmla="*/ 2442681 h 3701000"/>
              <a:gd name="connsiteX96" fmla="*/ 498963 w 4232332"/>
              <a:gd name="connsiteY96" fmla="*/ 2406817 h 3701000"/>
              <a:gd name="connsiteX97" fmla="*/ 463101 w 4232332"/>
              <a:gd name="connsiteY97" fmla="*/ 2375633 h 3701000"/>
              <a:gd name="connsiteX98" fmla="*/ 424118 w 4232332"/>
              <a:gd name="connsiteY98" fmla="*/ 2346007 h 3701000"/>
              <a:gd name="connsiteX99" fmla="*/ 385138 w 4232332"/>
              <a:gd name="connsiteY99" fmla="*/ 2316382 h 3701000"/>
              <a:gd name="connsiteX100" fmla="*/ 346157 w 4232332"/>
              <a:gd name="connsiteY100" fmla="*/ 2286756 h 3701000"/>
              <a:gd name="connsiteX101" fmla="*/ 308733 w 4232332"/>
              <a:gd name="connsiteY101" fmla="*/ 2257129 h 3701000"/>
              <a:gd name="connsiteX102" fmla="*/ 272871 w 4232332"/>
              <a:gd name="connsiteY102" fmla="*/ 2224386 h 3701000"/>
              <a:gd name="connsiteX103" fmla="*/ 241686 w 4232332"/>
              <a:gd name="connsiteY103" fmla="*/ 2191641 h 3701000"/>
              <a:gd name="connsiteX104" fmla="*/ 215179 w 4232332"/>
              <a:gd name="connsiteY104" fmla="*/ 2154219 h 3701000"/>
              <a:gd name="connsiteX105" fmla="*/ 194909 w 4232332"/>
              <a:gd name="connsiteY105" fmla="*/ 2115238 h 3701000"/>
              <a:gd name="connsiteX106" fmla="*/ 180876 w 4232332"/>
              <a:gd name="connsiteY106" fmla="*/ 2068461 h 3701000"/>
              <a:gd name="connsiteX107" fmla="*/ 174638 w 4232332"/>
              <a:gd name="connsiteY107" fmla="*/ 2020123 h 3701000"/>
              <a:gd name="connsiteX108" fmla="*/ 173078 w 4232332"/>
              <a:gd name="connsiteY108" fmla="*/ 1970225 h 3701000"/>
              <a:gd name="connsiteX109" fmla="*/ 177756 w 4232332"/>
              <a:gd name="connsiteY109" fmla="*/ 1917211 h 3701000"/>
              <a:gd name="connsiteX110" fmla="*/ 183993 w 4232332"/>
              <a:gd name="connsiteY110" fmla="*/ 1864197 h 3701000"/>
              <a:gd name="connsiteX111" fmla="*/ 191789 w 4232332"/>
              <a:gd name="connsiteY111" fmla="*/ 1811182 h 3701000"/>
              <a:gd name="connsiteX112" fmla="*/ 198027 w 4232332"/>
              <a:gd name="connsiteY112" fmla="*/ 1758167 h 3701000"/>
              <a:gd name="connsiteX113" fmla="*/ 201146 w 4232332"/>
              <a:gd name="connsiteY113" fmla="*/ 1705153 h 3701000"/>
              <a:gd name="connsiteX114" fmla="*/ 201146 w 4232332"/>
              <a:gd name="connsiteY114" fmla="*/ 1653697 h 3701000"/>
              <a:gd name="connsiteX115" fmla="*/ 194909 w 4232332"/>
              <a:gd name="connsiteY115" fmla="*/ 1605362 h 3701000"/>
              <a:gd name="connsiteX116" fmla="*/ 182434 w 4232332"/>
              <a:gd name="connsiteY116" fmla="*/ 1557024 h 3701000"/>
              <a:gd name="connsiteX117" fmla="*/ 163723 w 4232332"/>
              <a:gd name="connsiteY117" fmla="*/ 1511804 h 3701000"/>
              <a:gd name="connsiteX118" fmla="*/ 140335 w 4232332"/>
              <a:gd name="connsiteY118" fmla="*/ 1465027 h 3701000"/>
              <a:gd name="connsiteX119" fmla="*/ 113826 w 4232332"/>
              <a:gd name="connsiteY119" fmla="*/ 1418251 h 3701000"/>
              <a:gd name="connsiteX120" fmla="*/ 85761 w 4232332"/>
              <a:gd name="connsiteY120" fmla="*/ 1371472 h 3701000"/>
              <a:gd name="connsiteX121" fmla="*/ 59253 w 4232332"/>
              <a:gd name="connsiteY121" fmla="*/ 1326252 h 3701000"/>
              <a:gd name="connsiteX122" fmla="*/ 35863 w 4232332"/>
              <a:gd name="connsiteY122" fmla="*/ 1277917 h 3701000"/>
              <a:gd name="connsiteX123" fmla="*/ 17153 w 4232332"/>
              <a:gd name="connsiteY123" fmla="*/ 1231139 h 3701000"/>
              <a:gd name="connsiteX124" fmla="*/ 4679 w 4232332"/>
              <a:gd name="connsiteY124" fmla="*/ 1182801 h 3701000"/>
              <a:gd name="connsiteX125" fmla="*/ 0 w 4232332"/>
              <a:gd name="connsiteY125" fmla="*/ 1132905 h 3701000"/>
              <a:gd name="connsiteX126" fmla="*/ 4679 w 4232332"/>
              <a:gd name="connsiteY126" fmla="*/ 1083010 h 3701000"/>
              <a:gd name="connsiteX127" fmla="*/ 17153 w 4232332"/>
              <a:gd name="connsiteY127" fmla="*/ 1034673 h 3701000"/>
              <a:gd name="connsiteX128" fmla="*/ 35863 w 4232332"/>
              <a:gd name="connsiteY128" fmla="*/ 987895 h 3701000"/>
              <a:gd name="connsiteX129" fmla="*/ 59253 w 4232332"/>
              <a:gd name="connsiteY129" fmla="*/ 939559 h 3701000"/>
              <a:gd name="connsiteX130" fmla="*/ 85761 w 4232332"/>
              <a:gd name="connsiteY130" fmla="*/ 894339 h 3701000"/>
              <a:gd name="connsiteX131" fmla="*/ 113826 w 4232332"/>
              <a:gd name="connsiteY131" fmla="*/ 847563 h 3701000"/>
              <a:gd name="connsiteX132" fmla="*/ 140335 w 4232332"/>
              <a:gd name="connsiteY132" fmla="*/ 800784 h 3701000"/>
              <a:gd name="connsiteX133" fmla="*/ 163723 w 4232332"/>
              <a:gd name="connsiteY133" fmla="*/ 754007 h 3701000"/>
              <a:gd name="connsiteX134" fmla="*/ 182434 w 4232332"/>
              <a:gd name="connsiteY134" fmla="*/ 708787 h 3701000"/>
              <a:gd name="connsiteX135" fmla="*/ 194909 w 4232332"/>
              <a:gd name="connsiteY135" fmla="*/ 660451 h 3701000"/>
              <a:gd name="connsiteX136" fmla="*/ 201146 w 4232332"/>
              <a:gd name="connsiteY136" fmla="*/ 612115 h 3701000"/>
              <a:gd name="connsiteX137" fmla="*/ 201146 w 4232332"/>
              <a:gd name="connsiteY137" fmla="*/ 560659 h 3701000"/>
              <a:gd name="connsiteX138" fmla="*/ 198027 w 4232332"/>
              <a:gd name="connsiteY138" fmla="*/ 507644 h 3701000"/>
              <a:gd name="connsiteX139" fmla="*/ 191789 w 4232332"/>
              <a:gd name="connsiteY139" fmla="*/ 454630 h 3701000"/>
              <a:gd name="connsiteX140" fmla="*/ 183993 w 4232332"/>
              <a:gd name="connsiteY140" fmla="*/ 401614 h 3701000"/>
              <a:gd name="connsiteX141" fmla="*/ 177756 w 4232332"/>
              <a:gd name="connsiteY141" fmla="*/ 348600 h 3701000"/>
              <a:gd name="connsiteX142" fmla="*/ 173078 w 4232332"/>
              <a:gd name="connsiteY142" fmla="*/ 295586 h 3701000"/>
              <a:gd name="connsiteX143" fmla="*/ 174638 w 4232332"/>
              <a:gd name="connsiteY143" fmla="*/ 245689 h 3701000"/>
              <a:gd name="connsiteX144" fmla="*/ 180876 w 4232332"/>
              <a:gd name="connsiteY144" fmla="*/ 197353 h 3701000"/>
              <a:gd name="connsiteX145" fmla="*/ 194909 w 4232332"/>
              <a:gd name="connsiteY145" fmla="*/ 150574 h 3701000"/>
              <a:gd name="connsiteX146" fmla="*/ 215179 w 4232332"/>
              <a:gd name="connsiteY146" fmla="*/ 111594 h 3701000"/>
              <a:gd name="connsiteX147" fmla="*/ 241686 w 4232332"/>
              <a:gd name="connsiteY147" fmla="*/ 74171 h 3701000"/>
              <a:gd name="connsiteX148" fmla="*/ 272871 w 4232332"/>
              <a:gd name="connsiteY148" fmla="*/ 41427 h 3701000"/>
              <a:gd name="connsiteX149" fmla="*/ 308733 w 4232332"/>
              <a:gd name="connsiteY149" fmla="*/ 8683 h 370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232332" h="3701000">
                <a:moveTo>
                  <a:pt x="319701" y="0"/>
                </a:moveTo>
                <a:lnTo>
                  <a:pt x="4232332" y="0"/>
                </a:lnTo>
                <a:lnTo>
                  <a:pt x="4232332" y="3034486"/>
                </a:lnTo>
                <a:lnTo>
                  <a:pt x="4230268" y="3035198"/>
                </a:lnTo>
                <a:lnTo>
                  <a:pt x="4185051" y="3049231"/>
                </a:lnTo>
                <a:lnTo>
                  <a:pt x="4136714" y="3061706"/>
                </a:lnTo>
                <a:lnTo>
                  <a:pt x="4089935" y="3074180"/>
                </a:lnTo>
                <a:lnTo>
                  <a:pt x="4043158" y="3088214"/>
                </a:lnTo>
                <a:lnTo>
                  <a:pt x="3997940" y="3103806"/>
                </a:lnTo>
                <a:lnTo>
                  <a:pt x="3955840" y="3122518"/>
                </a:lnTo>
                <a:lnTo>
                  <a:pt x="3916860" y="3144346"/>
                </a:lnTo>
                <a:lnTo>
                  <a:pt x="3882555" y="3172413"/>
                </a:lnTo>
                <a:lnTo>
                  <a:pt x="3846692" y="3203599"/>
                </a:lnTo>
                <a:lnTo>
                  <a:pt x="3815506" y="3239461"/>
                </a:lnTo>
                <a:lnTo>
                  <a:pt x="3785881" y="3276884"/>
                </a:lnTo>
                <a:lnTo>
                  <a:pt x="3756254" y="3315864"/>
                </a:lnTo>
                <a:lnTo>
                  <a:pt x="3726629" y="3354846"/>
                </a:lnTo>
                <a:lnTo>
                  <a:pt x="3697003" y="3392268"/>
                </a:lnTo>
                <a:lnTo>
                  <a:pt x="3664258" y="3428131"/>
                </a:lnTo>
                <a:lnTo>
                  <a:pt x="3631513" y="3459315"/>
                </a:lnTo>
                <a:lnTo>
                  <a:pt x="3594093" y="3485823"/>
                </a:lnTo>
                <a:lnTo>
                  <a:pt x="3555111" y="3506094"/>
                </a:lnTo>
                <a:lnTo>
                  <a:pt x="3508332" y="3520128"/>
                </a:lnTo>
                <a:lnTo>
                  <a:pt x="3459994" y="3526365"/>
                </a:lnTo>
                <a:lnTo>
                  <a:pt x="3410100" y="3527923"/>
                </a:lnTo>
                <a:lnTo>
                  <a:pt x="3357084" y="3523245"/>
                </a:lnTo>
                <a:lnTo>
                  <a:pt x="3304070" y="3517009"/>
                </a:lnTo>
                <a:lnTo>
                  <a:pt x="3251054" y="3509211"/>
                </a:lnTo>
                <a:lnTo>
                  <a:pt x="3198040" y="3502976"/>
                </a:lnTo>
                <a:lnTo>
                  <a:pt x="3145024" y="3499857"/>
                </a:lnTo>
                <a:lnTo>
                  <a:pt x="3093569" y="3499857"/>
                </a:lnTo>
                <a:lnTo>
                  <a:pt x="3045233" y="3506094"/>
                </a:lnTo>
                <a:lnTo>
                  <a:pt x="2995337" y="3518569"/>
                </a:lnTo>
                <a:lnTo>
                  <a:pt x="2950118" y="3537278"/>
                </a:lnTo>
                <a:lnTo>
                  <a:pt x="2903340" y="3562227"/>
                </a:lnTo>
                <a:lnTo>
                  <a:pt x="2856564" y="3587176"/>
                </a:lnTo>
                <a:lnTo>
                  <a:pt x="2809785" y="3615241"/>
                </a:lnTo>
                <a:lnTo>
                  <a:pt x="2764565" y="3641749"/>
                </a:lnTo>
                <a:lnTo>
                  <a:pt x="2716230" y="3665138"/>
                </a:lnTo>
                <a:lnTo>
                  <a:pt x="2669451" y="3683850"/>
                </a:lnTo>
                <a:lnTo>
                  <a:pt x="2621114" y="3696324"/>
                </a:lnTo>
                <a:lnTo>
                  <a:pt x="2571219" y="3701000"/>
                </a:lnTo>
                <a:lnTo>
                  <a:pt x="2521322" y="3696324"/>
                </a:lnTo>
                <a:lnTo>
                  <a:pt x="2472985" y="3683850"/>
                </a:lnTo>
                <a:lnTo>
                  <a:pt x="2426209" y="3665138"/>
                </a:lnTo>
                <a:lnTo>
                  <a:pt x="2377871" y="3641749"/>
                </a:lnTo>
                <a:lnTo>
                  <a:pt x="2332651" y="3615241"/>
                </a:lnTo>
                <a:lnTo>
                  <a:pt x="2285874" y="3587176"/>
                </a:lnTo>
                <a:lnTo>
                  <a:pt x="2239096" y="3562227"/>
                </a:lnTo>
                <a:lnTo>
                  <a:pt x="2192319" y="3537278"/>
                </a:lnTo>
                <a:lnTo>
                  <a:pt x="2145542" y="3518569"/>
                </a:lnTo>
                <a:lnTo>
                  <a:pt x="2097204" y="3506094"/>
                </a:lnTo>
                <a:lnTo>
                  <a:pt x="2048867" y="3499857"/>
                </a:lnTo>
                <a:lnTo>
                  <a:pt x="1997410" y="3499857"/>
                </a:lnTo>
                <a:lnTo>
                  <a:pt x="1944396" y="3502976"/>
                </a:lnTo>
                <a:lnTo>
                  <a:pt x="1891382" y="3509211"/>
                </a:lnTo>
                <a:lnTo>
                  <a:pt x="1838366" y="3517009"/>
                </a:lnTo>
                <a:lnTo>
                  <a:pt x="1785350" y="3523245"/>
                </a:lnTo>
                <a:lnTo>
                  <a:pt x="1732336" y="3527923"/>
                </a:lnTo>
                <a:lnTo>
                  <a:pt x="1682442" y="3526365"/>
                </a:lnTo>
                <a:lnTo>
                  <a:pt x="1634105" y="3520128"/>
                </a:lnTo>
                <a:lnTo>
                  <a:pt x="1587326" y="3506094"/>
                </a:lnTo>
                <a:lnTo>
                  <a:pt x="1548345" y="3485823"/>
                </a:lnTo>
                <a:lnTo>
                  <a:pt x="1510922" y="3459315"/>
                </a:lnTo>
                <a:lnTo>
                  <a:pt x="1478179" y="3428131"/>
                </a:lnTo>
                <a:lnTo>
                  <a:pt x="1445433" y="3392268"/>
                </a:lnTo>
                <a:lnTo>
                  <a:pt x="1415807" y="3354846"/>
                </a:lnTo>
                <a:lnTo>
                  <a:pt x="1386182" y="3315864"/>
                </a:lnTo>
                <a:lnTo>
                  <a:pt x="1356556" y="3276884"/>
                </a:lnTo>
                <a:lnTo>
                  <a:pt x="1326930" y="3239461"/>
                </a:lnTo>
                <a:lnTo>
                  <a:pt x="1295744" y="3203599"/>
                </a:lnTo>
                <a:lnTo>
                  <a:pt x="1259881" y="3172413"/>
                </a:lnTo>
                <a:lnTo>
                  <a:pt x="1225577" y="3144346"/>
                </a:lnTo>
                <a:lnTo>
                  <a:pt x="1186596" y="3122518"/>
                </a:lnTo>
                <a:lnTo>
                  <a:pt x="1144496" y="3103806"/>
                </a:lnTo>
                <a:lnTo>
                  <a:pt x="1099278" y="3088214"/>
                </a:lnTo>
                <a:lnTo>
                  <a:pt x="1052499" y="3074180"/>
                </a:lnTo>
                <a:lnTo>
                  <a:pt x="1005723" y="3061706"/>
                </a:lnTo>
                <a:lnTo>
                  <a:pt x="957386" y="3049231"/>
                </a:lnTo>
                <a:lnTo>
                  <a:pt x="912167" y="3035198"/>
                </a:lnTo>
                <a:lnTo>
                  <a:pt x="866948" y="3019606"/>
                </a:lnTo>
                <a:lnTo>
                  <a:pt x="824850" y="3000894"/>
                </a:lnTo>
                <a:lnTo>
                  <a:pt x="787426" y="2977505"/>
                </a:lnTo>
                <a:lnTo>
                  <a:pt x="753122" y="2949439"/>
                </a:lnTo>
                <a:lnTo>
                  <a:pt x="725057" y="2915136"/>
                </a:lnTo>
                <a:lnTo>
                  <a:pt x="701668" y="2877713"/>
                </a:lnTo>
                <a:lnTo>
                  <a:pt x="682956" y="2835613"/>
                </a:lnTo>
                <a:lnTo>
                  <a:pt x="667364" y="2790396"/>
                </a:lnTo>
                <a:lnTo>
                  <a:pt x="653331" y="2745177"/>
                </a:lnTo>
                <a:lnTo>
                  <a:pt x="640857" y="2696840"/>
                </a:lnTo>
                <a:lnTo>
                  <a:pt x="628382" y="2650063"/>
                </a:lnTo>
                <a:lnTo>
                  <a:pt x="614349" y="2603285"/>
                </a:lnTo>
                <a:lnTo>
                  <a:pt x="598756" y="2558065"/>
                </a:lnTo>
                <a:lnTo>
                  <a:pt x="580044" y="2515965"/>
                </a:lnTo>
                <a:lnTo>
                  <a:pt x="558214" y="2476984"/>
                </a:lnTo>
                <a:lnTo>
                  <a:pt x="530150" y="2442681"/>
                </a:lnTo>
                <a:lnTo>
                  <a:pt x="498963" y="2406817"/>
                </a:lnTo>
                <a:lnTo>
                  <a:pt x="463101" y="2375633"/>
                </a:lnTo>
                <a:lnTo>
                  <a:pt x="424118" y="2346007"/>
                </a:lnTo>
                <a:lnTo>
                  <a:pt x="385138" y="2316382"/>
                </a:lnTo>
                <a:lnTo>
                  <a:pt x="346157" y="2286756"/>
                </a:lnTo>
                <a:lnTo>
                  <a:pt x="308733" y="2257129"/>
                </a:lnTo>
                <a:lnTo>
                  <a:pt x="272871" y="2224386"/>
                </a:lnTo>
                <a:lnTo>
                  <a:pt x="241686" y="2191641"/>
                </a:lnTo>
                <a:lnTo>
                  <a:pt x="215179" y="2154219"/>
                </a:lnTo>
                <a:lnTo>
                  <a:pt x="194909" y="2115238"/>
                </a:lnTo>
                <a:lnTo>
                  <a:pt x="180876" y="2068461"/>
                </a:lnTo>
                <a:lnTo>
                  <a:pt x="174638" y="2020123"/>
                </a:lnTo>
                <a:lnTo>
                  <a:pt x="173078" y="1970225"/>
                </a:lnTo>
                <a:lnTo>
                  <a:pt x="177756" y="1917211"/>
                </a:lnTo>
                <a:lnTo>
                  <a:pt x="183993" y="1864197"/>
                </a:lnTo>
                <a:lnTo>
                  <a:pt x="191789" y="1811182"/>
                </a:lnTo>
                <a:lnTo>
                  <a:pt x="198027" y="1758167"/>
                </a:lnTo>
                <a:lnTo>
                  <a:pt x="201146" y="1705153"/>
                </a:lnTo>
                <a:lnTo>
                  <a:pt x="201146" y="1653697"/>
                </a:lnTo>
                <a:lnTo>
                  <a:pt x="194909" y="1605362"/>
                </a:lnTo>
                <a:lnTo>
                  <a:pt x="182434" y="1557024"/>
                </a:lnTo>
                <a:lnTo>
                  <a:pt x="163723" y="1511804"/>
                </a:lnTo>
                <a:lnTo>
                  <a:pt x="140335" y="1465027"/>
                </a:lnTo>
                <a:lnTo>
                  <a:pt x="113826" y="1418251"/>
                </a:lnTo>
                <a:lnTo>
                  <a:pt x="85761" y="1371472"/>
                </a:lnTo>
                <a:lnTo>
                  <a:pt x="59253" y="1326252"/>
                </a:lnTo>
                <a:lnTo>
                  <a:pt x="35863" y="1277917"/>
                </a:lnTo>
                <a:lnTo>
                  <a:pt x="17153" y="1231139"/>
                </a:lnTo>
                <a:lnTo>
                  <a:pt x="4679" y="1182801"/>
                </a:lnTo>
                <a:lnTo>
                  <a:pt x="0" y="1132905"/>
                </a:lnTo>
                <a:lnTo>
                  <a:pt x="4679" y="1083010"/>
                </a:lnTo>
                <a:lnTo>
                  <a:pt x="17153" y="1034673"/>
                </a:lnTo>
                <a:lnTo>
                  <a:pt x="35863" y="987895"/>
                </a:lnTo>
                <a:lnTo>
                  <a:pt x="59253" y="939559"/>
                </a:lnTo>
                <a:lnTo>
                  <a:pt x="85761" y="894339"/>
                </a:lnTo>
                <a:lnTo>
                  <a:pt x="113826" y="847563"/>
                </a:lnTo>
                <a:lnTo>
                  <a:pt x="140335" y="800784"/>
                </a:lnTo>
                <a:lnTo>
                  <a:pt x="163723" y="754007"/>
                </a:lnTo>
                <a:lnTo>
                  <a:pt x="182434" y="708787"/>
                </a:lnTo>
                <a:lnTo>
                  <a:pt x="194909" y="660451"/>
                </a:lnTo>
                <a:lnTo>
                  <a:pt x="201146" y="612115"/>
                </a:lnTo>
                <a:lnTo>
                  <a:pt x="201146" y="560659"/>
                </a:lnTo>
                <a:lnTo>
                  <a:pt x="198027" y="507644"/>
                </a:lnTo>
                <a:lnTo>
                  <a:pt x="191789" y="454630"/>
                </a:lnTo>
                <a:lnTo>
                  <a:pt x="183993" y="401614"/>
                </a:lnTo>
                <a:lnTo>
                  <a:pt x="177756" y="348600"/>
                </a:lnTo>
                <a:lnTo>
                  <a:pt x="173078" y="295586"/>
                </a:lnTo>
                <a:lnTo>
                  <a:pt x="174638" y="245689"/>
                </a:lnTo>
                <a:lnTo>
                  <a:pt x="180876" y="197353"/>
                </a:lnTo>
                <a:lnTo>
                  <a:pt x="194909" y="150574"/>
                </a:lnTo>
                <a:lnTo>
                  <a:pt x="215179" y="111594"/>
                </a:lnTo>
                <a:lnTo>
                  <a:pt x="241686" y="74171"/>
                </a:lnTo>
                <a:lnTo>
                  <a:pt x="272871" y="41427"/>
                </a:lnTo>
                <a:lnTo>
                  <a:pt x="308733" y="868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6D32E310-1144-4755-A1D0-5F2886009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5117" y="-4"/>
            <a:ext cx="4116885" cy="3585722"/>
          </a:xfrm>
          <a:custGeom>
            <a:avLst/>
            <a:gdLst>
              <a:gd name="connsiteX0" fmla="*/ 371204 w 4116885"/>
              <a:gd name="connsiteY0" fmla="*/ 0 h 3585722"/>
              <a:gd name="connsiteX1" fmla="*/ 4116885 w 4116885"/>
              <a:gd name="connsiteY1" fmla="*/ 0 h 3585722"/>
              <a:gd name="connsiteX2" fmla="*/ 4116885 w 4116885"/>
              <a:gd name="connsiteY2" fmla="*/ 2920084 h 3585722"/>
              <a:gd name="connsiteX3" fmla="*/ 4083518 w 4116885"/>
              <a:gd name="connsiteY3" fmla="*/ 2934914 h 3585722"/>
              <a:gd name="connsiteX4" fmla="*/ 4040331 w 4116885"/>
              <a:gd name="connsiteY4" fmla="*/ 2949806 h 3585722"/>
              <a:gd name="connsiteX5" fmla="*/ 3997143 w 4116885"/>
              <a:gd name="connsiteY5" fmla="*/ 2963209 h 3585722"/>
              <a:gd name="connsiteX6" fmla="*/ 3950976 w 4116885"/>
              <a:gd name="connsiteY6" fmla="*/ 2975125 h 3585722"/>
              <a:gd name="connsiteX7" fmla="*/ 3906298 w 4116885"/>
              <a:gd name="connsiteY7" fmla="*/ 2987039 h 3585722"/>
              <a:gd name="connsiteX8" fmla="*/ 3861622 w 4116885"/>
              <a:gd name="connsiteY8" fmla="*/ 3000442 h 3585722"/>
              <a:gd name="connsiteX9" fmla="*/ 3818433 w 4116885"/>
              <a:gd name="connsiteY9" fmla="*/ 3015336 h 3585722"/>
              <a:gd name="connsiteX10" fmla="*/ 3778225 w 4116885"/>
              <a:gd name="connsiteY10" fmla="*/ 3033207 h 3585722"/>
              <a:gd name="connsiteX11" fmla="*/ 3740994 w 4116885"/>
              <a:gd name="connsiteY11" fmla="*/ 3054056 h 3585722"/>
              <a:gd name="connsiteX12" fmla="*/ 3708230 w 4116885"/>
              <a:gd name="connsiteY12" fmla="*/ 3080861 h 3585722"/>
              <a:gd name="connsiteX13" fmla="*/ 3673977 w 4116885"/>
              <a:gd name="connsiteY13" fmla="*/ 3110649 h 3585722"/>
              <a:gd name="connsiteX14" fmla="*/ 3644190 w 4116885"/>
              <a:gd name="connsiteY14" fmla="*/ 3144902 h 3585722"/>
              <a:gd name="connsiteX15" fmla="*/ 3615895 w 4116885"/>
              <a:gd name="connsiteY15" fmla="*/ 3180643 h 3585722"/>
              <a:gd name="connsiteX16" fmla="*/ 3587600 w 4116885"/>
              <a:gd name="connsiteY16" fmla="*/ 3217874 h 3585722"/>
              <a:gd name="connsiteX17" fmla="*/ 3559305 w 4116885"/>
              <a:gd name="connsiteY17" fmla="*/ 3255107 h 3585722"/>
              <a:gd name="connsiteX18" fmla="*/ 3531009 w 4116885"/>
              <a:gd name="connsiteY18" fmla="*/ 3290849 h 3585722"/>
              <a:gd name="connsiteX19" fmla="*/ 3499734 w 4116885"/>
              <a:gd name="connsiteY19" fmla="*/ 3325101 h 3585722"/>
              <a:gd name="connsiteX20" fmla="*/ 3468459 w 4116885"/>
              <a:gd name="connsiteY20" fmla="*/ 3354887 h 3585722"/>
              <a:gd name="connsiteX21" fmla="*/ 3432719 w 4116885"/>
              <a:gd name="connsiteY21" fmla="*/ 3380204 h 3585722"/>
              <a:gd name="connsiteX22" fmla="*/ 3395487 w 4116885"/>
              <a:gd name="connsiteY22" fmla="*/ 3399565 h 3585722"/>
              <a:gd name="connsiteX23" fmla="*/ 3350809 w 4116885"/>
              <a:gd name="connsiteY23" fmla="*/ 3412968 h 3585722"/>
              <a:gd name="connsiteX24" fmla="*/ 3304642 w 4116885"/>
              <a:gd name="connsiteY24" fmla="*/ 3418925 h 3585722"/>
              <a:gd name="connsiteX25" fmla="*/ 3256988 w 4116885"/>
              <a:gd name="connsiteY25" fmla="*/ 3420415 h 3585722"/>
              <a:gd name="connsiteX26" fmla="*/ 3206353 w 4116885"/>
              <a:gd name="connsiteY26" fmla="*/ 3415946 h 3585722"/>
              <a:gd name="connsiteX27" fmla="*/ 3155719 w 4116885"/>
              <a:gd name="connsiteY27" fmla="*/ 3409991 h 3585722"/>
              <a:gd name="connsiteX28" fmla="*/ 3105083 w 4116885"/>
              <a:gd name="connsiteY28" fmla="*/ 3402543 h 3585722"/>
              <a:gd name="connsiteX29" fmla="*/ 3054450 w 4116885"/>
              <a:gd name="connsiteY29" fmla="*/ 3396587 h 3585722"/>
              <a:gd name="connsiteX30" fmla="*/ 3003814 w 4116885"/>
              <a:gd name="connsiteY30" fmla="*/ 3393607 h 3585722"/>
              <a:gd name="connsiteX31" fmla="*/ 2954669 w 4116885"/>
              <a:gd name="connsiteY31" fmla="*/ 3393607 h 3585722"/>
              <a:gd name="connsiteX32" fmla="*/ 2908503 w 4116885"/>
              <a:gd name="connsiteY32" fmla="*/ 3399565 h 3585722"/>
              <a:gd name="connsiteX33" fmla="*/ 2860847 w 4116885"/>
              <a:gd name="connsiteY33" fmla="*/ 3411479 h 3585722"/>
              <a:gd name="connsiteX34" fmla="*/ 2817659 w 4116885"/>
              <a:gd name="connsiteY34" fmla="*/ 3429350 h 3585722"/>
              <a:gd name="connsiteX35" fmla="*/ 2772981 w 4116885"/>
              <a:gd name="connsiteY35" fmla="*/ 3453178 h 3585722"/>
              <a:gd name="connsiteX36" fmla="*/ 2728305 w 4116885"/>
              <a:gd name="connsiteY36" fmla="*/ 3477008 h 3585722"/>
              <a:gd name="connsiteX37" fmla="*/ 2683627 w 4116885"/>
              <a:gd name="connsiteY37" fmla="*/ 3503814 h 3585722"/>
              <a:gd name="connsiteX38" fmla="*/ 2640437 w 4116885"/>
              <a:gd name="connsiteY38" fmla="*/ 3529131 h 3585722"/>
              <a:gd name="connsiteX39" fmla="*/ 2594272 w 4116885"/>
              <a:gd name="connsiteY39" fmla="*/ 3551469 h 3585722"/>
              <a:gd name="connsiteX40" fmla="*/ 2549594 w 4116885"/>
              <a:gd name="connsiteY40" fmla="*/ 3569341 h 3585722"/>
              <a:gd name="connsiteX41" fmla="*/ 2503426 w 4116885"/>
              <a:gd name="connsiteY41" fmla="*/ 3581255 h 3585722"/>
              <a:gd name="connsiteX42" fmla="*/ 2455772 w 4116885"/>
              <a:gd name="connsiteY42" fmla="*/ 3585722 h 3585722"/>
              <a:gd name="connsiteX43" fmla="*/ 2408116 w 4116885"/>
              <a:gd name="connsiteY43" fmla="*/ 3581255 h 3585722"/>
              <a:gd name="connsiteX44" fmla="*/ 2361949 w 4116885"/>
              <a:gd name="connsiteY44" fmla="*/ 3569341 h 3585722"/>
              <a:gd name="connsiteX45" fmla="*/ 2317272 w 4116885"/>
              <a:gd name="connsiteY45" fmla="*/ 3551469 h 3585722"/>
              <a:gd name="connsiteX46" fmla="*/ 2271105 w 4116885"/>
              <a:gd name="connsiteY46" fmla="*/ 3529131 h 3585722"/>
              <a:gd name="connsiteX47" fmla="*/ 2227917 w 4116885"/>
              <a:gd name="connsiteY47" fmla="*/ 3503814 h 3585722"/>
              <a:gd name="connsiteX48" fmla="*/ 2183239 w 4116885"/>
              <a:gd name="connsiteY48" fmla="*/ 3477008 h 3585722"/>
              <a:gd name="connsiteX49" fmla="*/ 2138561 w 4116885"/>
              <a:gd name="connsiteY49" fmla="*/ 3453178 h 3585722"/>
              <a:gd name="connsiteX50" fmla="*/ 2093885 w 4116885"/>
              <a:gd name="connsiteY50" fmla="*/ 3429350 h 3585722"/>
              <a:gd name="connsiteX51" fmla="*/ 2049208 w 4116885"/>
              <a:gd name="connsiteY51" fmla="*/ 3411479 h 3585722"/>
              <a:gd name="connsiteX52" fmla="*/ 2003041 w 4116885"/>
              <a:gd name="connsiteY52" fmla="*/ 3399565 h 3585722"/>
              <a:gd name="connsiteX53" fmla="*/ 1956874 w 4116885"/>
              <a:gd name="connsiteY53" fmla="*/ 3393607 h 3585722"/>
              <a:gd name="connsiteX54" fmla="*/ 1907728 w 4116885"/>
              <a:gd name="connsiteY54" fmla="*/ 3393607 h 3585722"/>
              <a:gd name="connsiteX55" fmla="*/ 1857094 w 4116885"/>
              <a:gd name="connsiteY55" fmla="*/ 3396587 h 3585722"/>
              <a:gd name="connsiteX56" fmla="*/ 1806460 w 4116885"/>
              <a:gd name="connsiteY56" fmla="*/ 3402543 h 3585722"/>
              <a:gd name="connsiteX57" fmla="*/ 1755825 w 4116885"/>
              <a:gd name="connsiteY57" fmla="*/ 3409991 h 3585722"/>
              <a:gd name="connsiteX58" fmla="*/ 1705189 w 4116885"/>
              <a:gd name="connsiteY58" fmla="*/ 3415946 h 3585722"/>
              <a:gd name="connsiteX59" fmla="*/ 1654555 w 4116885"/>
              <a:gd name="connsiteY59" fmla="*/ 3420415 h 3585722"/>
              <a:gd name="connsiteX60" fmla="*/ 1606901 w 4116885"/>
              <a:gd name="connsiteY60" fmla="*/ 3418925 h 3585722"/>
              <a:gd name="connsiteX61" fmla="*/ 1560733 w 4116885"/>
              <a:gd name="connsiteY61" fmla="*/ 3412968 h 3585722"/>
              <a:gd name="connsiteX62" fmla="*/ 1516055 w 4116885"/>
              <a:gd name="connsiteY62" fmla="*/ 3399565 h 3585722"/>
              <a:gd name="connsiteX63" fmla="*/ 1478825 w 4116885"/>
              <a:gd name="connsiteY63" fmla="*/ 3380204 h 3585722"/>
              <a:gd name="connsiteX64" fmla="*/ 1443081 w 4116885"/>
              <a:gd name="connsiteY64" fmla="*/ 3354887 h 3585722"/>
              <a:gd name="connsiteX65" fmla="*/ 1411808 w 4116885"/>
              <a:gd name="connsiteY65" fmla="*/ 3325101 h 3585722"/>
              <a:gd name="connsiteX66" fmla="*/ 1380533 w 4116885"/>
              <a:gd name="connsiteY66" fmla="*/ 3290849 h 3585722"/>
              <a:gd name="connsiteX67" fmla="*/ 1352239 w 4116885"/>
              <a:gd name="connsiteY67" fmla="*/ 3255107 h 3585722"/>
              <a:gd name="connsiteX68" fmla="*/ 1323942 w 4116885"/>
              <a:gd name="connsiteY68" fmla="*/ 3217874 h 3585722"/>
              <a:gd name="connsiteX69" fmla="*/ 1295647 w 4116885"/>
              <a:gd name="connsiteY69" fmla="*/ 3180643 h 3585722"/>
              <a:gd name="connsiteX70" fmla="*/ 1267352 w 4116885"/>
              <a:gd name="connsiteY70" fmla="*/ 3144902 h 3585722"/>
              <a:gd name="connsiteX71" fmla="*/ 1237566 w 4116885"/>
              <a:gd name="connsiteY71" fmla="*/ 3110649 h 3585722"/>
              <a:gd name="connsiteX72" fmla="*/ 1203314 w 4116885"/>
              <a:gd name="connsiteY72" fmla="*/ 3080861 h 3585722"/>
              <a:gd name="connsiteX73" fmla="*/ 1170550 w 4116885"/>
              <a:gd name="connsiteY73" fmla="*/ 3054056 h 3585722"/>
              <a:gd name="connsiteX74" fmla="*/ 1133319 w 4116885"/>
              <a:gd name="connsiteY74" fmla="*/ 3033207 h 3585722"/>
              <a:gd name="connsiteX75" fmla="*/ 1093109 w 4116885"/>
              <a:gd name="connsiteY75" fmla="*/ 3015336 h 3585722"/>
              <a:gd name="connsiteX76" fmla="*/ 1049921 w 4116885"/>
              <a:gd name="connsiteY76" fmla="*/ 3000442 h 3585722"/>
              <a:gd name="connsiteX77" fmla="*/ 1005242 w 4116885"/>
              <a:gd name="connsiteY77" fmla="*/ 2987039 h 3585722"/>
              <a:gd name="connsiteX78" fmla="*/ 960566 w 4116885"/>
              <a:gd name="connsiteY78" fmla="*/ 2975125 h 3585722"/>
              <a:gd name="connsiteX79" fmla="*/ 914400 w 4116885"/>
              <a:gd name="connsiteY79" fmla="*/ 2963209 h 3585722"/>
              <a:gd name="connsiteX80" fmla="*/ 871211 w 4116885"/>
              <a:gd name="connsiteY80" fmla="*/ 2949806 h 3585722"/>
              <a:gd name="connsiteX81" fmla="*/ 828022 w 4116885"/>
              <a:gd name="connsiteY81" fmla="*/ 2934914 h 3585722"/>
              <a:gd name="connsiteX82" fmla="*/ 787813 w 4116885"/>
              <a:gd name="connsiteY82" fmla="*/ 2917043 h 3585722"/>
              <a:gd name="connsiteX83" fmla="*/ 752072 w 4116885"/>
              <a:gd name="connsiteY83" fmla="*/ 2894704 h 3585722"/>
              <a:gd name="connsiteX84" fmla="*/ 719306 w 4116885"/>
              <a:gd name="connsiteY84" fmla="*/ 2867898 h 3585722"/>
              <a:gd name="connsiteX85" fmla="*/ 692502 w 4116885"/>
              <a:gd name="connsiteY85" fmla="*/ 2835134 h 3585722"/>
              <a:gd name="connsiteX86" fmla="*/ 670163 w 4116885"/>
              <a:gd name="connsiteY86" fmla="*/ 2799391 h 3585722"/>
              <a:gd name="connsiteX87" fmla="*/ 652291 w 4116885"/>
              <a:gd name="connsiteY87" fmla="*/ 2759180 h 3585722"/>
              <a:gd name="connsiteX88" fmla="*/ 637399 w 4116885"/>
              <a:gd name="connsiteY88" fmla="*/ 2715993 h 3585722"/>
              <a:gd name="connsiteX89" fmla="*/ 623997 w 4116885"/>
              <a:gd name="connsiteY89" fmla="*/ 2672804 h 3585722"/>
              <a:gd name="connsiteX90" fmla="*/ 612083 w 4116885"/>
              <a:gd name="connsiteY90" fmla="*/ 2626638 h 3585722"/>
              <a:gd name="connsiteX91" fmla="*/ 600169 w 4116885"/>
              <a:gd name="connsiteY91" fmla="*/ 2581960 h 3585722"/>
              <a:gd name="connsiteX92" fmla="*/ 586764 w 4116885"/>
              <a:gd name="connsiteY92" fmla="*/ 2537281 h 3585722"/>
              <a:gd name="connsiteX93" fmla="*/ 571872 w 4116885"/>
              <a:gd name="connsiteY93" fmla="*/ 2494092 h 3585722"/>
              <a:gd name="connsiteX94" fmla="*/ 554000 w 4116885"/>
              <a:gd name="connsiteY94" fmla="*/ 2453882 h 3585722"/>
              <a:gd name="connsiteX95" fmla="*/ 533152 w 4116885"/>
              <a:gd name="connsiteY95" fmla="*/ 2416651 h 3585722"/>
              <a:gd name="connsiteX96" fmla="*/ 506346 w 4116885"/>
              <a:gd name="connsiteY96" fmla="*/ 2383887 h 3585722"/>
              <a:gd name="connsiteX97" fmla="*/ 476561 w 4116885"/>
              <a:gd name="connsiteY97" fmla="*/ 2349633 h 3585722"/>
              <a:gd name="connsiteX98" fmla="*/ 442308 w 4116885"/>
              <a:gd name="connsiteY98" fmla="*/ 2319849 h 3585722"/>
              <a:gd name="connsiteX99" fmla="*/ 405075 w 4116885"/>
              <a:gd name="connsiteY99" fmla="*/ 2291554 h 3585722"/>
              <a:gd name="connsiteX100" fmla="*/ 367844 w 4116885"/>
              <a:gd name="connsiteY100" fmla="*/ 2263257 h 3585722"/>
              <a:gd name="connsiteX101" fmla="*/ 330615 w 4116885"/>
              <a:gd name="connsiteY101" fmla="*/ 2234962 h 3585722"/>
              <a:gd name="connsiteX102" fmla="*/ 294872 w 4116885"/>
              <a:gd name="connsiteY102" fmla="*/ 2206664 h 3585722"/>
              <a:gd name="connsiteX103" fmla="*/ 260619 w 4116885"/>
              <a:gd name="connsiteY103" fmla="*/ 2175390 h 3585722"/>
              <a:gd name="connsiteX104" fmla="*/ 230835 w 4116885"/>
              <a:gd name="connsiteY104" fmla="*/ 2144116 h 3585722"/>
              <a:gd name="connsiteX105" fmla="*/ 205519 w 4116885"/>
              <a:gd name="connsiteY105" fmla="*/ 2108372 h 3585722"/>
              <a:gd name="connsiteX106" fmla="*/ 186158 w 4116885"/>
              <a:gd name="connsiteY106" fmla="*/ 2071141 h 3585722"/>
              <a:gd name="connsiteX107" fmla="*/ 172755 w 4116885"/>
              <a:gd name="connsiteY107" fmla="*/ 2026465 h 3585722"/>
              <a:gd name="connsiteX108" fmla="*/ 166797 w 4116885"/>
              <a:gd name="connsiteY108" fmla="*/ 1980297 h 3585722"/>
              <a:gd name="connsiteX109" fmla="*/ 165306 w 4116885"/>
              <a:gd name="connsiteY109" fmla="*/ 1932640 h 3585722"/>
              <a:gd name="connsiteX110" fmla="*/ 169775 w 4116885"/>
              <a:gd name="connsiteY110" fmla="*/ 1882006 h 3585722"/>
              <a:gd name="connsiteX111" fmla="*/ 175733 w 4116885"/>
              <a:gd name="connsiteY111" fmla="*/ 1831370 h 3585722"/>
              <a:gd name="connsiteX112" fmla="*/ 183178 w 4116885"/>
              <a:gd name="connsiteY112" fmla="*/ 1780735 h 3585722"/>
              <a:gd name="connsiteX113" fmla="*/ 189136 w 4116885"/>
              <a:gd name="connsiteY113" fmla="*/ 1730101 h 3585722"/>
              <a:gd name="connsiteX114" fmla="*/ 192116 w 4116885"/>
              <a:gd name="connsiteY114" fmla="*/ 1679466 h 3585722"/>
              <a:gd name="connsiteX115" fmla="*/ 192116 w 4116885"/>
              <a:gd name="connsiteY115" fmla="*/ 1630319 h 3585722"/>
              <a:gd name="connsiteX116" fmla="*/ 186158 w 4116885"/>
              <a:gd name="connsiteY116" fmla="*/ 1584152 h 3585722"/>
              <a:gd name="connsiteX117" fmla="*/ 174244 w 4116885"/>
              <a:gd name="connsiteY117" fmla="*/ 1537986 h 3585722"/>
              <a:gd name="connsiteX118" fmla="*/ 156372 w 4116885"/>
              <a:gd name="connsiteY118" fmla="*/ 1494795 h 3585722"/>
              <a:gd name="connsiteX119" fmla="*/ 134033 w 4116885"/>
              <a:gd name="connsiteY119" fmla="*/ 1450119 h 3585722"/>
              <a:gd name="connsiteX120" fmla="*/ 108716 w 4116885"/>
              <a:gd name="connsiteY120" fmla="*/ 1405442 h 3585722"/>
              <a:gd name="connsiteX121" fmla="*/ 81910 w 4116885"/>
              <a:gd name="connsiteY121" fmla="*/ 1360762 h 3585722"/>
              <a:gd name="connsiteX122" fmla="*/ 56594 w 4116885"/>
              <a:gd name="connsiteY122" fmla="*/ 1317574 h 3585722"/>
              <a:gd name="connsiteX123" fmla="*/ 34253 w 4116885"/>
              <a:gd name="connsiteY123" fmla="*/ 1271407 h 3585722"/>
              <a:gd name="connsiteX124" fmla="*/ 16383 w 4116885"/>
              <a:gd name="connsiteY124" fmla="*/ 1226729 h 3585722"/>
              <a:gd name="connsiteX125" fmla="*/ 4469 w 4116885"/>
              <a:gd name="connsiteY125" fmla="*/ 1180561 h 3585722"/>
              <a:gd name="connsiteX126" fmla="*/ 0 w 4116885"/>
              <a:gd name="connsiteY126" fmla="*/ 1132905 h 3585722"/>
              <a:gd name="connsiteX127" fmla="*/ 4469 w 4116885"/>
              <a:gd name="connsiteY127" fmla="*/ 1085249 h 3585722"/>
              <a:gd name="connsiteX128" fmla="*/ 16383 w 4116885"/>
              <a:gd name="connsiteY128" fmla="*/ 1039083 h 3585722"/>
              <a:gd name="connsiteX129" fmla="*/ 34253 w 4116885"/>
              <a:gd name="connsiteY129" fmla="*/ 994403 h 3585722"/>
              <a:gd name="connsiteX130" fmla="*/ 56594 w 4116885"/>
              <a:gd name="connsiteY130" fmla="*/ 948238 h 3585722"/>
              <a:gd name="connsiteX131" fmla="*/ 81910 w 4116885"/>
              <a:gd name="connsiteY131" fmla="*/ 905048 h 3585722"/>
              <a:gd name="connsiteX132" fmla="*/ 108716 w 4116885"/>
              <a:gd name="connsiteY132" fmla="*/ 860370 h 3585722"/>
              <a:gd name="connsiteX133" fmla="*/ 134033 w 4116885"/>
              <a:gd name="connsiteY133" fmla="*/ 815693 h 3585722"/>
              <a:gd name="connsiteX134" fmla="*/ 156372 w 4116885"/>
              <a:gd name="connsiteY134" fmla="*/ 771015 h 3585722"/>
              <a:gd name="connsiteX135" fmla="*/ 174244 w 4116885"/>
              <a:gd name="connsiteY135" fmla="*/ 727825 h 3585722"/>
              <a:gd name="connsiteX136" fmla="*/ 186158 w 4116885"/>
              <a:gd name="connsiteY136" fmla="*/ 681658 h 3585722"/>
              <a:gd name="connsiteX137" fmla="*/ 192116 w 4116885"/>
              <a:gd name="connsiteY137" fmla="*/ 635491 h 3585722"/>
              <a:gd name="connsiteX138" fmla="*/ 192116 w 4116885"/>
              <a:gd name="connsiteY138" fmla="*/ 586346 h 3585722"/>
              <a:gd name="connsiteX139" fmla="*/ 189136 w 4116885"/>
              <a:gd name="connsiteY139" fmla="*/ 535711 h 3585722"/>
              <a:gd name="connsiteX140" fmla="*/ 183178 w 4116885"/>
              <a:gd name="connsiteY140" fmla="*/ 485075 h 3585722"/>
              <a:gd name="connsiteX141" fmla="*/ 175733 w 4116885"/>
              <a:gd name="connsiteY141" fmla="*/ 434440 h 3585722"/>
              <a:gd name="connsiteX142" fmla="*/ 169775 w 4116885"/>
              <a:gd name="connsiteY142" fmla="*/ 383806 h 3585722"/>
              <a:gd name="connsiteX143" fmla="*/ 165306 w 4116885"/>
              <a:gd name="connsiteY143" fmla="*/ 333172 h 3585722"/>
              <a:gd name="connsiteX144" fmla="*/ 166797 w 4116885"/>
              <a:gd name="connsiteY144" fmla="*/ 285515 h 3585722"/>
              <a:gd name="connsiteX145" fmla="*/ 172755 w 4116885"/>
              <a:gd name="connsiteY145" fmla="*/ 239348 h 3585722"/>
              <a:gd name="connsiteX146" fmla="*/ 186158 w 4116885"/>
              <a:gd name="connsiteY146" fmla="*/ 194669 h 3585722"/>
              <a:gd name="connsiteX147" fmla="*/ 205519 w 4116885"/>
              <a:gd name="connsiteY147" fmla="*/ 157438 h 3585722"/>
              <a:gd name="connsiteX148" fmla="*/ 230835 w 4116885"/>
              <a:gd name="connsiteY148" fmla="*/ 121696 h 3585722"/>
              <a:gd name="connsiteX149" fmla="*/ 260619 w 4116885"/>
              <a:gd name="connsiteY149" fmla="*/ 90421 h 3585722"/>
              <a:gd name="connsiteX150" fmla="*/ 294872 w 4116885"/>
              <a:gd name="connsiteY150" fmla="*/ 59147 h 3585722"/>
              <a:gd name="connsiteX151" fmla="*/ 330615 w 4116885"/>
              <a:gd name="connsiteY151" fmla="*/ 30850 h 3585722"/>
              <a:gd name="connsiteX152" fmla="*/ 367844 w 4116885"/>
              <a:gd name="connsiteY152" fmla="*/ 2553 h 358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116885" h="3585722">
                <a:moveTo>
                  <a:pt x="371204" y="0"/>
                </a:moveTo>
                <a:lnTo>
                  <a:pt x="4116885" y="0"/>
                </a:lnTo>
                <a:lnTo>
                  <a:pt x="4116885" y="2920084"/>
                </a:lnTo>
                <a:lnTo>
                  <a:pt x="4083518" y="2934914"/>
                </a:lnTo>
                <a:lnTo>
                  <a:pt x="4040331" y="2949806"/>
                </a:lnTo>
                <a:lnTo>
                  <a:pt x="3997143" y="2963209"/>
                </a:lnTo>
                <a:lnTo>
                  <a:pt x="3950976" y="2975125"/>
                </a:lnTo>
                <a:lnTo>
                  <a:pt x="3906298" y="2987039"/>
                </a:lnTo>
                <a:lnTo>
                  <a:pt x="3861622" y="3000442"/>
                </a:lnTo>
                <a:lnTo>
                  <a:pt x="3818433" y="3015336"/>
                </a:lnTo>
                <a:lnTo>
                  <a:pt x="3778225" y="3033207"/>
                </a:lnTo>
                <a:lnTo>
                  <a:pt x="3740994" y="3054056"/>
                </a:lnTo>
                <a:lnTo>
                  <a:pt x="3708230" y="3080861"/>
                </a:lnTo>
                <a:lnTo>
                  <a:pt x="3673977" y="3110649"/>
                </a:lnTo>
                <a:lnTo>
                  <a:pt x="3644190" y="3144902"/>
                </a:lnTo>
                <a:lnTo>
                  <a:pt x="3615895" y="3180643"/>
                </a:lnTo>
                <a:lnTo>
                  <a:pt x="3587600" y="3217874"/>
                </a:lnTo>
                <a:lnTo>
                  <a:pt x="3559305" y="3255107"/>
                </a:lnTo>
                <a:lnTo>
                  <a:pt x="3531009" y="3290849"/>
                </a:lnTo>
                <a:lnTo>
                  <a:pt x="3499734" y="3325101"/>
                </a:lnTo>
                <a:lnTo>
                  <a:pt x="3468459" y="3354887"/>
                </a:lnTo>
                <a:lnTo>
                  <a:pt x="3432719" y="3380204"/>
                </a:lnTo>
                <a:lnTo>
                  <a:pt x="3395487" y="3399565"/>
                </a:lnTo>
                <a:lnTo>
                  <a:pt x="3350809" y="3412968"/>
                </a:lnTo>
                <a:lnTo>
                  <a:pt x="3304642" y="3418925"/>
                </a:lnTo>
                <a:lnTo>
                  <a:pt x="3256988" y="3420415"/>
                </a:lnTo>
                <a:lnTo>
                  <a:pt x="3206353" y="3415946"/>
                </a:lnTo>
                <a:lnTo>
                  <a:pt x="3155719" y="3409991"/>
                </a:lnTo>
                <a:lnTo>
                  <a:pt x="3105083" y="3402543"/>
                </a:lnTo>
                <a:lnTo>
                  <a:pt x="3054450" y="3396587"/>
                </a:lnTo>
                <a:lnTo>
                  <a:pt x="3003814" y="3393607"/>
                </a:lnTo>
                <a:lnTo>
                  <a:pt x="2954669" y="3393607"/>
                </a:lnTo>
                <a:lnTo>
                  <a:pt x="2908503" y="3399565"/>
                </a:lnTo>
                <a:lnTo>
                  <a:pt x="2860847" y="3411479"/>
                </a:lnTo>
                <a:lnTo>
                  <a:pt x="2817659" y="3429350"/>
                </a:lnTo>
                <a:lnTo>
                  <a:pt x="2772981" y="3453178"/>
                </a:lnTo>
                <a:lnTo>
                  <a:pt x="2728305" y="3477008"/>
                </a:lnTo>
                <a:lnTo>
                  <a:pt x="2683627" y="3503814"/>
                </a:lnTo>
                <a:lnTo>
                  <a:pt x="2640437" y="3529131"/>
                </a:lnTo>
                <a:lnTo>
                  <a:pt x="2594272" y="3551469"/>
                </a:lnTo>
                <a:lnTo>
                  <a:pt x="2549594" y="3569341"/>
                </a:lnTo>
                <a:lnTo>
                  <a:pt x="2503426" y="3581255"/>
                </a:lnTo>
                <a:lnTo>
                  <a:pt x="2455772" y="3585722"/>
                </a:lnTo>
                <a:lnTo>
                  <a:pt x="2408116" y="3581255"/>
                </a:lnTo>
                <a:lnTo>
                  <a:pt x="2361949" y="3569341"/>
                </a:lnTo>
                <a:lnTo>
                  <a:pt x="2317272" y="3551469"/>
                </a:lnTo>
                <a:lnTo>
                  <a:pt x="2271105" y="3529131"/>
                </a:lnTo>
                <a:lnTo>
                  <a:pt x="2227917" y="3503814"/>
                </a:lnTo>
                <a:lnTo>
                  <a:pt x="2183239" y="3477008"/>
                </a:lnTo>
                <a:lnTo>
                  <a:pt x="2138561" y="3453178"/>
                </a:lnTo>
                <a:lnTo>
                  <a:pt x="2093885" y="3429350"/>
                </a:lnTo>
                <a:lnTo>
                  <a:pt x="2049208" y="3411479"/>
                </a:lnTo>
                <a:lnTo>
                  <a:pt x="2003041" y="3399565"/>
                </a:lnTo>
                <a:lnTo>
                  <a:pt x="1956874" y="3393607"/>
                </a:lnTo>
                <a:lnTo>
                  <a:pt x="1907728" y="3393607"/>
                </a:lnTo>
                <a:lnTo>
                  <a:pt x="1857094" y="3396587"/>
                </a:lnTo>
                <a:lnTo>
                  <a:pt x="1806460" y="3402543"/>
                </a:lnTo>
                <a:lnTo>
                  <a:pt x="1755825" y="3409991"/>
                </a:lnTo>
                <a:lnTo>
                  <a:pt x="1705189" y="3415946"/>
                </a:lnTo>
                <a:lnTo>
                  <a:pt x="1654555" y="3420415"/>
                </a:lnTo>
                <a:lnTo>
                  <a:pt x="1606901" y="3418925"/>
                </a:lnTo>
                <a:lnTo>
                  <a:pt x="1560733" y="3412968"/>
                </a:lnTo>
                <a:lnTo>
                  <a:pt x="1516055" y="3399565"/>
                </a:lnTo>
                <a:lnTo>
                  <a:pt x="1478825" y="3380204"/>
                </a:lnTo>
                <a:lnTo>
                  <a:pt x="1443081" y="3354887"/>
                </a:lnTo>
                <a:lnTo>
                  <a:pt x="1411808" y="3325101"/>
                </a:lnTo>
                <a:lnTo>
                  <a:pt x="1380533" y="3290849"/>
                </a:lnTo>
                <a:lnTo>
                  <a:pt x="1352239" y="3255107"/>
                </a:lnTo>
                <a:lnTo>
                  <a:pt x="1323942" y="3217874"/>
                </a:lnTo>
                <a:lnTo>
                  <a:pt x="1295647" y="3180643"/>
                </a:lnTo>
                <a:lnTo>
                  <a:pt x="1267352" y="3144902"/>
                </a:lnTo>
                <a:lnTo>
                  <a:pt x="1237566" y="3110649"/>
                </a:lnTo>
                <a:lnTo>
                  <a:pt x="1203314" y="3080861"/>
                </a:lnTo>
                <a:lnTo>
                  <a:pt x="1170550" y="3054056"/>
                </a:lnTo>
                <a:lnTo>
                  <a:pt x="1133319" y="3033207"/>
                </a:lnTo>
                <a:lnTo>
                  <a:pt x="1093109" y="3015336"/>
                </a:lnTo>
                <a:lnTo>
                  <a:pt x="1049921" y="3000442"/>
                </a:lnTo>
                <a:lnTo>
                  <a:pt x="1005242" y="2987039"/>
                </a:lnTo>
                <a:lnTo>
                  <a:pt x="960566" y="2975125"/>
                </a:lnTo>
                <a:lnTo>
                  <a:pt x="914400" y="2963209"/>
                </a:lnTo>
                <a:lnTo>
                  <a:pt x="871211" y="2949806"/>
                </a:lnTo>
                <a:lnTo>
                  <a:pt x="828022" y="2934914"/>
                </a:lnTo>
                <a:lnTo>
                  <a:pt x="787813" y="2917043"/>
                </a:lnTo>
                <a:lnTo>
                  <a:pt x="752072" y="2894704"/>
                </a:lnTo>
                <a:lnTo>
                  <a:pt x="719306" y="2867898"/>
                </a:lnTo>
                <a:lnTo>
                  <a:pt x="692502" y="2835134"/>
                </a:lnTo>
                <a:lnTo>
                  <a:pt x="670163" y="2799391"/>
                </a:lnTo>
                <a:lnTo>
                  <a:pt x="652291" y="2759180"/>
                </a:lnTo>
                <a:lnTo>
                  <a:pt x="637399" y="2715993"/>
                </a:lnTo>
                <a:lnTo>
                  <a:pt x="623997" y="2672804"/>
                </a:lnTo>
                <a:lnTo>
                  <a:pt x="612083" y="2626638"/>
                </a:lnTo>
                <a:lnTo>
                  <a:pt x="600169" y="2581960"/>
                </a:lnTo>
                <a:lnTo>
                  <a:pt x="586764" y="2537281"/>
                </a:lnTo>
                <a:lnTo>
                  <a:pt x="571872" y="2494092"/>
                </a:lnTo>
                <a:lnTo>
                  <a:pt x="554000" y="2453882"/>
                </a:lnTo>
                <a:lnTo>
                  <a:pt x="533152" y="2416651"/>
                </a:lnTo>
                <a:lnTo>
                  <a:pt x="506346" y="2383887"/>
                </a:lnTo>
                <a:lnTo>
                  <a:pt x="476561" y="2349633"/>
                </a:lnTo>
                <a:lnTo>
                  <a:pt x="442308" y="2319849"/>
                </a:lnTo>
                <a:lnTo>
                  <a:pt x="405075" y="2291554"/>
                </a:lnTo>
                <a:lnTo>
                  <a:pt x="367844" y="2263257"/>
                </a:lnTo>
                <a:lnTo>
                  <a:pt x="330615" y="2234962"/>
                </a:lnTo>
                <a:lnTo>
                  <a:pt x="294872" y="2206664"/>
                </a:lnTo>
                <a:lnTo>
                  <a:pt x="260619" y="2175390"/>
                </a:lnTo>
                <a:lnTo>
                  <a:pt x="230835" y="2144116"/>
                </a:lnTo>
                <a:lnTo>
                  <a:pt x="205519" y="2108372"/>
                </a:lnTo>
                <a:lnTo>
                  <a:pt x="186158" y="2071141"/>
                </a:lnTo>
                <a:lnTo>
                  <a:pt x="172755" y="2026465"/>
                </a:lnTo>
                <a:lnTo>
                  <a:pt x="166797" y="1980297"/>
                </a:lnTo>
                <a:lnTo>
                  <a:pt x="165306" y="1932640"/>
                </a:lnTo>
                <a:lnTo>
                  <a:pt x="169775" y="1882006"/>
                </a:lnTo>
                <a:lnTo>
                  <a:pt x="175733" y="1831370"/>
                </a:lnTo>
                <a:lnTo>
                  <a:pt x="183178" y="1780735"/>
                </a:lnTo>
                <a:lnTo>
                  <a:pt x="189136" y="1730101"/>
                </a:lnTo>
                <a:lnTo>
                  <a:pt x="192116" y="1679466"/>
                </a:lnTo>
                <a:lnTo>
                  <a:pt x="192116" y="1630319"/>
                </a:lnTo>
                <a:lnTo>
                  <a:pt x="186158" y="1584152"/>
                </a:lnTo>
                <a:lnTo>
                  <a:pt x="174244" y="1537986"/>
                </a:lnTo>
                <a:lnTo>
                  <a:pt x="156372" y="1494795"/>
                </a:lnTo>
                <a:lnTo>
                  <a:pt x="134033" y="1450119"/>
                </a:lnTo>
                <a:lnTo>
                  <a:pt x="108716" y="1405442"/>
                </a:lnTo>
                <a:lnTo>
                  <a:pt x="81910" y="1360762"/>
                </a:lnTo>
                <a:lnTo>
                  <a:pt x="56594" y="1317574"/>
                </a:lnTo>
                <a:lnTo>
                  <a:pt x="34253" y="1271407"/>
                </a:lnTo>
                <a:lnTo>
                  <a:pt x="16383" y="1226729"/>
                </a:lnTo>
                <a:lnTo>
                  <a:pt x="4469" y="1180561"/>
                </a:lnTo>
                <a:lnTo>
                  <a:pt x="0" y="1132905"/>
                </a:lnTo>
                <a:lnTo>
                  <a:pt x="4469" y="1085249"/>
                </a:lnTo>
                <a:lnTo>
                  <a:pt x="16383" y="1039083"/>
                </a:lnTo>
                <a:lnTo>
                  <a:pt x="34253" y="994403"/>
                </a:lnTo>
                <a:lnTo>
                  <a:pt x="56594" y="948238"/>
                </a:lnTo>
                <a:lnTo>
                  <a:pt x="81910" y="905048"/>
                </a:lnTo>
                <a:lnTo>
                  <a:pt x="108716" y="860370"/>
                </a:lnTo>
                <a:lnTo>
                  <a:pt x="134033" y="815693"/>
                </a:lnTo>
                <a:lnTo>
                  <a:pt x="156372" y="771015"/>
                </a:lnTo>
                <a:lnTo>
                  <a:pt x="174244" y="727825"/>
                </a:lnTo>
                <a:lnTo>
                  <a:pt x="186158" y="681658"/>
                </a:lnTo>
                <a:lnTo>
                  <a:pt x="192116" y="635491"/>
                </a:lnTo>
                <a:lnTo>
                  <a:pt x="192116" y="586346"/>
                </a:lnTo>
                <a:lnTo>
                  <a:pt x="189136" y="535711"/>
                </a:lnTo>
                <a:lnTo>
                  <a:pt x="183178" y="485075"/>
                </a:lnTo>
                <a:lnTo>
                  <a:pt x="175733" y="434440"/>
                </a:lnTo>
                <a:lnTo>
                  <a:pt x="169775" y="383806"/>
                </a:lnTo>
                <a:lnTo>
                  <a:pt x="165306" y="333172"/>
                </a:lnTo>
                <a:lnTo>
                  <a:pt x="166797" y="285515"/>
                </a:lnTo>
                <a:lnTo>
                  <a:pt x="172755" y="239348"/>
                </a:lnTo>
                <a:lnTo>
                  <a:pt x="186158" y="194669"/>
                </a:lnTo>
                <a:lnTo>
                  <a:pt x="205519" y="157438"/>
                </a:lnTo>
                <a:lnTo>
                  <a:pt x="230835" y="121696"/>
                </a:lnTo>
                <a:lnTo>
                  <a:pt x="260619" y="90421"/>
                </a:lnTo>
                <a:lnTo>
                  <a:pt x="294872" y="59147"/>
                </a:lnTo>
                <a:lnTo>
                  <a:pt x="330615" y="30850"/>
                </a:lnTo>
                <a:lnTo>
                  <a:pt x="367844" y="255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p:cNvPicPr>
            <a:picLocks noChangeAspect="1"/>
          </p:cNvPicPr>
          <p:nvPr/>
        </p:nvPicPr>
        <p:blipFill>
          <a:blip r:embed="rId4"/>
          <a:stretch>
            <a:fillRect/>
          </a:stretch>
        </p:blipFill>
        <p:spPr>
          <a:xfrm>
            <a:off x="9549679" y="209550"/>
            <a:ext cx="1898751" cy="2505075"/>
          </a:xfrm>
          <a:prstGeom prst="rect">
            <a:avLst/>
          </a:prstGeom>
        </p:spPr>
      </p:pic>
      <p:sp>
        <p:nvSpPr>
          <p:cNvPr id="20" name="Freeform: Shape 19">
            <a:extLst>
              <a:ext uri="{FF2B5EF4-FFF2-40B4-BE49-F238E27FC236}">
                <a16:creationId xmlns:a16="http://schemas.microsoft.com/office/drawing/2014/main" id="{2AD292BD-58D8-4261-AD54-80C939F13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78598" y="3909952"/>
            <a:ext cx="3313402" cy="2948047"/>
          </a:xfrm>
          <a:custGeom>
            <a:avLst/>
            <a:gdLst>
              <a:gd name="connsiteX0" fmla="*/ 1934947 w 3313402"/>
              <a:gd name="connsiteY0" fmla="*/ 0 h 2948047"/>
              <a:gd name="connsiteX1" fmla="*/ 1972495 w 3313402"/>
              <a:gd name="connsiteY1" fmla="*/ 3519 h 2948047"/>
              <a:gd name="connsiteX2" fmla="*/ 2008871 w 3313402"/>
              <a:gd name="connsiteY2" fmla="*/ 12907 h 2948047"/>
              <a:gd name="connsiteX3" fmla="*/ 2044074 w 3313402"/>
              <a:gd name="connsiteY3" fmla="*/ 26988 h 2948047"/>
              <a:gd name="connsiteX4" fmla="*/ 2080448 w 3313402"/>
              <a:gd name="connsiteY4" fmla="*/ 44589 h 2948047"/>
              <a:gd name="connsiteX5" fmla="*/ 2114478 w 3313402"/>
              <a:gd name="connsiteY5" fmla="*/ 64537 h 2948047"/>
              <a:gd name="connsiteX6" fmla="*/ 2149681 w 3313402"/>
              <a:gd name="connsiteY6" fmla="*/ 85659 h 2948047"/>
              <a:gd name="connsiteX7" fmla="*/ 2184882 w 3313402"/>
              <a:gd name="connsiteY7" fmla="*/ 104433 h 2948047"/>
              <a:gd name="connsiteX8" fmla="*/ 2220084 w 3313402"/>
              <a:gd name="connsiteY8" fmla="*/ 123208 h 2948047"/>
              <a:gd name="connsiteX9" fmla="*/ 2254113 w 3313402"/>
              <a:gd name="connsiteY9" fmla="*/ 137288 h 2948047"/>
              <a:gd name="connsiteX10" fmla="*/ 2291662 w 3313402"/>
              <a:gd name="connsiteY10" fmla="*/ 146675 h 2948047"/>
              <a:gd name="connsiteX11" fmla="*/ 2328037 w 3313402"/>
              <a:gd name="connsiteY11" fmla="*/ 151369 h 2948047"/>
              <a:gd name="connsiteX12" fmla="*/ 2366759 w 3313402"/>
              <a:gd name="connsiteY12" fmla="*/ 151369 h 2948047"/>
              <a:gd name="connsiteX13" fmla="*/ 2406656 w 3313402"/>
              <a:gd name="connsiteY13" fmla="*/ 149023 h 2948047"/>
              <a:gd name="connsiteX14" fmla="*/ 2446551 w 3313402"/>
              <a:gd name="connsiteY14" fmla="*/ 144329 h 2948047"/>
              <a:gd name="connsiteX15" fmla="*/ 2486448 w 3313402"/>
              <a:gd name="connsiteY15" fmla="*/ 138462 h 2948047"/>
              <a:gd name="connsiteX16" fmla="*/ 2526343 w 3313402"/>
              <a:gd name="connsiteY16" fmla="*/ 133769 h 2948047"/>
              <a:gd name="connsiteX17" fmla="*/ 2566239 w 3313402"/>
              <a:gd name="connsiteY17" fmla="*/ 130247 h 2948047"/>
              <a:gd name="connsiteX18" fmla="*/ 2603787 w 3313402"/>
              <a:gd name="connsiteY18" fmla="*/ 131421 h 2948047"/>
              <a:gd name="connsiteX19" fmla="*/ 2640163 w 3313402"/>
              <a:gd name="connsiteY19" fmla="*/ 136115 h 2948047"/>
              <a:gd name="connsiteX20" fmla="*/ 2675366 w 3313402"/>
              <a:gd name="connsiteY20" fmla="*/ 146675 h 2948047"/>
              <a:gd name="connsiteX21" fmla="*/ 2704702 w 3313402"/>
              <a:gd name="connsiteY21" fmla="*/ 161930 h 2948047"/>
              <a:gd name="connsiteX22" fmla="*/ 2732862 w 3313402"/>
              <a:gd name="connsiteY22" fmla="*/ 181878 h 2948047"/>
              <a:gd name="connsiteX23" fmla="*/ 2757504 w 3313402"/>
              <a:gd name="connsiteY23" fmla="*/ 205346 h 2948047"/>
              <a:gd name="connsiteX24" fmla="*/ 2782146 w 3313402"/>
              <a:gd name="connsiteY24" fmla="*/ 232334 h 2948047"/>
              <a:gd name="connsiteX25" fmla="*/ 2804440 w 3313402"/>
              <a:gd name="connsiteY25" fmla="*/ 260495 h 2948047"/>
              <a:gd name="connsiteX26" fmla="*/ 2826735 w 3313402"/>
              <a:gd name="connsiteY26" fmla="*/ 289831 h 2948047"/>
              <a:gd name="connsiteX27" fmla="*/ 2849030 w 3313402"/>
              <a:gd name="connsiteY27" fmla="*/ 319166 h 2948047"/>
              <a:gd name="connsiteX28" fmla="*/ 2871324 w 3313402"/>
              <a:gd name="connsiteY28" fmla="*/ 347327 h 2948047"/>
              <a:gd name="connsiteX29" fmla="*/ 2894793 w 3313402"/>
              <a:gd name="connsiteY29" fmla="*/ 374315 h 2948047"/>
              <a:gd name="connsiteX30" fmla="*/ 2921781 w 3313402"/>
              <a:gd name="connsiteY30" fmla="*/ 397785 h 2948047"/>
              <a:gd name="connsiteX31" fmla="*/ 2947597 w 3313402"/>
              <a:gd name="connsiteY31" fmla="*/ 418906 h 2948047"/>
              <a:gd name="connsiteX32" fmla="*/ 2976931 w 3313402"/>
              <a:gd name="connsiteY32" fmla="*/ 435332 h 2948047"/>
              <a:gd name="connsiteX33" fmla="*/ 3008614 w 3313402"/>
              <a:gd name="connsiteY33" fmla="*/ 449413 h 2948047"/>
              <a:gd name="connsiteX34" fmla="*/ 3042641 w 3313402"/>
              <a:gd name="connsiteY34" fmla="*/ 461147 h 2948047"/>
              <a:gd name="connsiteX35" fmla="*/ 3077843 w 3313402"/>
              <a:gd name="connsiteY35" fmla="*/ 471708 h 2948047"/>
              <a:gd name="connsiteX36" fmla="*/ 3113046 w 3313402"/>
              <a:gd name="connsiteY36" fmla="*/ 481096 h 2948047"/>
              <a:gd name="connsiteX37" fmla="*/ 3149422 w 3313402"/>
              <a:gd name="connsiteY37" fmla="*/ 490483 h 2948047"/>
              <a:gd name="connsiteX38" fmla="*/ 3183450 w 3313402"/>
              <a:gd name="connsiteY38" fmla="*/ 501044 h 2948047"/>
              <a:gd name="connsiteX39" fmla="*/ 3217478 w 3313402"/>
              <a:gd name="connsiteY39" fmla="*/ 512777 h 2948047"/>
              <a:gd name="connsiteX40" fmla="*/ 3249161 w 3313402"/>
              <a:gd name="connsiteY40" fmla="*/ 526859 h 2948047"/>
              <a:gd name="connsiteX41" fmla="*/ 3277323 w 3313402"/>
              <a:gd name="connsiteY41" fmla="*/ 544460 h 2948047"/>
              <a:gd name="connsiteX42" fmla="*/ 3303139 w 3313402"/>
              <a:gd name="connsiteY42" fmla="*/ 565581 h 2948047"/>
              <a:gd name="connsiteX43" fmla="*/ 3313402 w 3313402"/>
              <a:gd name="connsiteY43" fmla="*/ 578126 h 2948047"/>
              <a:gd name="connsiteX44" fmla="*/ 3313402 w 3313402"/>
              <a:gd name="connsiteY44" fmla="*/ 2948047 h 2948047"/>
              <a:gd name="connsiteX45" fmla="*/ 422306 w 3313402"/>
              <a:gd name="connsiteY45" fmla="*/ 2948047 h 2948047"/>
              <a:gd name="connsiteX46" fmla="*/ 420079 w 3313402"/>
              <a:gd name="connsiteY46" fmla="*/ 2944070 h 2948047"/>
              <a:gd name="connsiteX47" fmla="*/ 398960 w 3313402"/>
              <a:gd name="connsiteY47" fmla="*/ 2918255 h 2948047"/>
              <a:gd name="connsiteX48" fmla="*/ 375490 w 3313402"/>
              <a:gd name="connsiteY48" fmla="*/ 2891267 h 2948047"/>
              <a:gd name="connsiteX49" fmla="*/ 348502 w 3313402"/>
              <a:gd name="connsiteY49" fmla="*/ 2867799 h 2948047"/>
              <a:gd name="connsiteX50" fmla="*/ 319166 w 3313402"/>
              <a:gd name="connsiteY50" fmla="*/ 2845505 h 2948047"/>
              <a:gd name="connsiteX51" fmla="*/ 289832 w 3313402"/>
              <a:gd name="connsiteY51" fmla="*/ 2823210 h 2948047"/>
              <a:gd name="connsiteX52" fmla="*/ 260497 w 3313402"/>
              <a:gd name="connsiteY52" fmla="*/ 2800916 h 2948047"/>
              <a:gd name="connsiteX53" fmla="*/ 232334 w 3313402"/>
              <a:gd name="connsiteY53" fmla="*/ 2778620 h 2948047"/>
              <a:gd name="connsiteX54" fmla="*/ 205346 w 3313402"/>
              <a:gd name="connsiteY54" fmla="*/ 2753979 h 2948047"/>
              <a:gd name="connsiteX55" fmla="*/ 181878 w 3313402"/>
              <a:gd name="connsiteY55" fmla="*/ 2729338 h 2948047"/>
              <a:gd name="connsiteX56" fmla="*/ 161931 w 3313402"/>
              <a:gd name="connsiteY56" fmla="*/ 2701176 h 2948047"/>
              <a:gd name="connsiteX57" fmla="*/ 146677 w 3313402"/>
              <a:gd name="connsiteY57" fmla="*/ 2671841 h 2948047"/>
              <a:gd name="connsiteX58" fmla="*/ 136116 w 3313402"/>
              <a:gd name="connsiteY58" fmla="*/ 2636640 h 2948047"/>
              <a:gd name="connsiteX59" fmla="*/ 131422 w 3313402"/>
              <a:gd name="connsiteY59" fmla="*/ 2600264 h 2948047"/>
              <a:gd name="connsiteX60" fmla="*/ 130248 w 3313402"/>
              <a:gd name="connsiteY60" fmla="*/ 2562713 h 2948047"/>
              <a:gd name="connsiteX61" fmla="*/ 133769 w 3313402"/>
              <a:gd name="connsiteY61" fmla="*/ 2522818 h 2948047"/>
              <a:gd name="connsiteX62" fmla="*/ 138462 w 3313402"/>
              <a:gd name="connsiteY62" fmla="*/ 2482923 h 2948047"/>
              <a:gd name="connsiteX63" fmla="*/ 144329 w 3313402"/>
              <a:gd name="connsiteY63" fmla="*/ 2443026 h 2948047"/>
              <a:gd name="connsiteX64" fmla="*/ 149023 w 3313402"/>
              <a:gd name="connsiteY64" fmla="*/ 2403131 h 2948047"/>
              <a:gd name="connsiteX65" fmla="*/ 151371 w 3313402"/>
              <a:gd name="connsiteY65" fmla="*/ 2363236 h 2948047"/>
              <a:gd name="connsiteX66" fmla="*/ 151371 w 3313402"/>
              <a:gd name="connsiteY66" fmla="*/ 2324513 h 2948047"/>
              <a:gd name="connsiteX67" fmla="*/ 146677 w 3313402"/>
              <a:gd name="connsiteY67" fmla="*/ 2288138 h 2948047"/>
              <a:gd name="connsiteX68" fmla="*/ 137289 w 3313402"/>
              <a:gd name="connsiteY68" fmla="*/ 2251763 h 2948047"/>
              <a:gd name="connsiteX69" fmla="*/ 123208 w 3313402"/>
              <a:gd name="connsiteY69" fmla="*/ 2217733 h 2948047"/>
              <a:gd name="connsiteX70" fmla="*/ 105607 w 3313402"/>
              <a:gd name="connsiteY70" fmla="*/ 2182531 h 2948047"/>
              <a:gd name="connsiteX71" fmla="*/ 85659 w 3313402"/>
              <a:gd name="connsiteY71" fmla="*/ 2147330 h 2948047"/>
              <a:gd name="connsiteX72" fmla="*/ 64538 w 3313402"/>
              <a:gd name="connsiteY72" fmla="*/ 2112127 h 2948047"/>
              <a:gd name="connsiteX73" fmla="*/ 44590 w 3313402"/>
              <a:gd name="connsiteY73" fmla="*/ 2078098 h 2948047"/>
              <a:gd name="connsiteX74" fmla="*/ 26988 w 3313402"/>
              <a:gd name="connsiteY74" fmla="*/ 2041723 h 2948047"/>
              <a:gd name="connsiteX75" fmla="*/ 12908 w 3313402"/>
              <a:gd name="connsiteY75" fmla="*/ 2006521 h 2948047"/>
              <a:gd name="connsiteX76" fmla="*/ 3521 w 3313402"/>
              <a:gd name="connsiteY76" fmla="*/ 1970145 h 2948047"/>
              <a:gd name="connsiteX77" fmla="*/ 0 w 3313402"/>
              <a:gd name="connsiteY77" fmla="*/ 1932596 h 2948047"/>
              <a:gd name="connsiteX78" fmla="*/ 3521 w 3313402"/>
              <a:gd name="connsiteY78" fmla="*/ 1895048 h 2948047"/>
              <a:gd name="connsiteX79" fmla="*/ 12908 w 3313402"/>
              <a:gd name="connsiteY79" fmla="*/ 1858672 h 2948047"/>
              <a:gd name="connsiteX80" fmla="*/ 26988 w 3313402"/>
              <a:gd name="connsiteY80" fmla="*/ 1823470 h 2948047"/>
              <a:gd name="connsiteX81" fmla="*/ 44590 w 3313402"/>
              <a:gd name="connsiteY81" fmla="*/ 1787095 h 2948047"/>
              <a:gd name="connsiteX82" fmla="*/ 64538 w 3313402"/>
              <a:gd name="connsiteY82" fmla="*/ 1753065 h 2948047"/>
              <a:gd name="connsiteX83" fmla="*/ 85659 w 3313402"/>
              <a:gd name="connsiteY83" fmla="*/ 1717864 h 2948047"/>
              <a:gd name="connsiteX84" fmla="*/ 105607 w 3313402"/>
              <a:gd name="connsiteY84" fmla="*/ 1682661 h 2948047"/>
              <a:gd name="connsiteX85" fmla="*/ 123208 w 3313402"/>
              <a:gd name="connsiteY85" fmla="*/ 1647460 h 2948047"/>
              <a:gd name="connsiteX86" fmla="*/ 137289 w 3313402"/>
              <a:gd name="connsiteY86" fmla="*/ 1613430 h 2948047"/>
              <a:gd name="connsiteX87" fmla="*/ 146677 w 3313402"/>
              <a:gd name="connsiteY87" fmla="*/ 1577054 h 2948047"/>
              <a:gd name="connsiteX88" fmla="*/ 151371 w 3313402"/>
              <a:gd name="connsiteY88" fmla="*/ 1540680 h 2948047"/>
              <a:gd name="connsiteX89" fmla="*/ 151371 w 3313402"/>
              <a:gd name="connsiteY89" fmla="*/ 1501958 h 2948047"/>
              <a:gd name="connsiteX90" fmla="*/ 149023 w 3313402"/>
              <a:gd name="connsiteY90" fmla="*/ 1462061 h 2948047"/>
              <a:gd name="connsiteX91" fmla="*/ 144329 w 3313402"/>
              <a:gd name="connsiteY91" fmla="*/ 1422166 h 2948047"/>
              <a:gd name="connsiteX92" fmla="*/ 138462 w 3313402"/>
              <a:gd name="connsiteY92" fmla="*/ 1382269 h 2948047"/>
              <a:gd name="connsiteX93" fmla="*/ 133769 w 3313402"/>
              <a:gd name="connsiteY93" fmla="*/ 1342374 h 2948047"/>
              <a:gd name="connsiteX94" fmla="*/ 130248 w 3313402"/>
              <a:gd name="connsiteY94" fmla="*/ 1302479 h 2948047"/>
              <a:gd name="connsiteX95" fmla="*/ 131422 w 3313402"/>
              <a:gd name="connsiteY95" fmla="*/ 1264930 h 2948047"/>
              <a:gd name="connsiteX96" fmla="*/ 136116 w 3313402"/>
              <a:gd name="connsiteY96" fmla="*/ 1228554 h 2948047"/>
              <a:gd name="connsiteX97" fmla="*/ 146677 w 3313402"/>
              <a:gd name="connsiteY97" fmla="*/ 1193352 h 2948047"/>
              <a:gd name="connsiteX98" fmla="*/ 161931 w 3313402"/>
              <a:gd name="connsiteY98" fmla="*/ 1164017 h 2948047"/>
              <a:gd name="connsiteX99" fmla="*/ 181878 w 3313402"/>
              <a:gd name="connsiteY99" fmla="*/ 1135856 h 2948047"/>
              <a:gd name="connsiteX100" fmla="*/ 205346 w 3313402"/>
              <a:gd name="connsiteY100" fmla="*/ 1111214 h 2948047"/>
              <a:gd name="connsiteX101" fmla="*/ 232334 w 3313402"/>
              <a:gd name="connsiteY101" fmla="*/ 1086573 h 2948047"/>
              <a:gd name="connsiteX102" fmla="*/ 260497 w 3313402"/>
              <a:gd name="connsiteY102" fmla="*/ 1064277 h 2948047"/>
              <a:gd name="connsiteX103" fmla="*/ 289832 w 3313402"/>
              <a:gd name="connsiteY103" fmla="*/ 1041982 h 2948047"/>
              <a:gd name="connsiteX104" fmla="*/ 319166 w 3313402"/>
              <a:gd name="connsiteY104" fmla="*/ 1019688 h 2948047"/>
              <a:gd name="connsiteX105" fmla="*/ 348502 w 3313402"/>
              <a:gd name="connsiteY105" fmla="*/ 997393 h 2948047"/>
              <a:gd name="connsiteX106" fmla="*/ 375490 w 3313402"/>
              <a:gd name="connsiteY106" fmla="*/ 973926 h 2948047"/>
              <a:gd name="connsiteX107" fmla="*/ 398960 w 3313402"/>
              <a:gd name="connsiteY107" fmla="*/ 946938 h 2948047"/>
              <a:gd name="connsiteX108" fmla="*/ 420079 w 3313402"/>
              <a:gd name="connsiteY108" fmla="*/ 921122 h 2948047"/>
              <a:gd name="connsiteX109" fmla="*/ 436507 w 3313402"/>
              <a:gd name="connsiteY109" fmla="*/ 891788 h 2948047"/>
              <a:gd name="connsiteX110" fmla="*/ 450588 w 3313402"/>
              <a:gd name="connsiteY110" fmla="*/ 860106 h 2948047"/>
              <a:gd name="connsiteX111" fmla="*/ 462322 w 3313402"/>
              <a:gd name="connsiteY111" fmla="*/ 826076 h 2948047"/>
              <a:gd name="connsiteX112" fmla="*/ 472883 w 3313402"/>
              <a:gd name="connsiteY112" fmla="*/ 790874 h 2948047"/>
              <a:gd name="connsiteX113" fmla="*/ 482271 w 3313402"/>
              <a:gd name="connsiteY113" fmla="*/ 755672 h 2948047"/>
              <a:gd name="connsiteX114" fmla="*/ 491658 w 3313402"/>
              <a:gd name="connsiteY114" fmla="*/ 719297 h 2948047"/>
              <a:gd name="connsiteX115" fmla="*/ 502219 w 3313402"/>
              <a:gd name="connsiteY115" fmla="*/ 685268 h 2948047"/>
              <a:gd name="connsiteX116" fmla="*/ 513952 w 3313402"/>
              <a:gd name="connsiteY116" fmla="*/ 651238 h 2948047"/>
              <a:gd name="connsiteX117" fmla="*/ 528034 w 3313402"/>
              <a:gd name="connsiteY117" fmla="*/ 619558 h 2948047"/>
              <a:gd name="connsiteX118" fmla="*/ 545635 w 3313402"/>
              <a:gd name="connsiteY118" fmla="*/ 591396 h 2948047"/>
              <a:gd name="connsiteX119" fmla="*/ 566755 w 3313402"/>
              <a:gd name="connsiteY119" fmla="*/ 565581 h 2948047"/>
              <a:gd name="connsiteX120" fmla="*/ 592570 w 3313402"/>
              <a:gd name="connsiteY120" fmla="*/ 544460 h 2948047"/>
              <a:gd name="connsiteX121" fmla="*/ 620733 w 3313402"/>
              <a:gd name="connsiteY121" fmla="*/ 526859 h 2948047"/>
              <a:gd name="connsiteX122" fmla="*/ 652413 w 3313402"/>
              <a:gd name="connsiteY122" fmla="*/ 512777 h 2948047"/>
              <a:gd name="connsiteX123" fmla="*/ 686443 w 3313402"/>
              <a:gd name="connsiteY123" fmla="*/ 501044 h 2948047"/>
              <a:gd name="connsiteX124" fmla="*/ 720472 w 3313402"/>
              <a:gd name="connsiteY124" fmla="*/ 490483 h 2948047"/>
              <a:gd name="connsiteX125" fmla="*/ 756848 w 3313402"/>
              <a:gd name="connsiteY125" fmla="*/ 481096 h 2948047"/>
              <a:gd name="connsiteX126" fmla="*/ 792049 w 3313402"/>
              <a:gd name="connsiteY126" fmla="*/ 471708 h 2948047"/>
              <a:gd name="connsiteX127" fmla="*/ 827252 w 3313402"/>
              <a:gd name="connsiteY127" fmla="*/ 461147 h 2948047"/>
              <a:gd name="connsiteX128" fmla="*/ 861280 w 3313402"/>
              <a:gd name="connsiteY128" fmla="*/ 449413 h 2948047"/>
              <a:gd name="connsiteX129" fmla="*/ 892962 w 3313402"/>
              <a:gd name="connsiteY129" fmla="*/ 435332 h 2948047"/>
              <a:gd name="connsiteX130" fmla="*/ 922297 w 3313402"/>
              <a:gd name="connsiteY130" fmla="*/ 418906 h 2948047"/>
              <a:gd name="connsiteX131" fmla="*/ 948112 w 3313402"/>
              <a:gd name="connsiteY131" fmla="*/ 397785 h 2948047"/>
              <a:gd name="connsiteX132" fmla="*/ 975101 w 3313402"/>
              <a:gd name="connsiteY132" fmla="*/ 374315 h 2948047"/>
              <a:gd name="connsiteX133" fmla="*/ 998569 w 3313402"/>
              <a:gd name="connsiteY133" fmla="*/ 347327 h 2948047"/>
              <a:gd name="connsiteX134" fmla="*/ 1020864 w 3313402"/>
              <a:gd name="connsiteY134" fmla="*/ 319166 h 2948047"/>
              <a:gd name="connsiteX135" fmla="*/ 1043158 w 3313402"/>
              <a:gd name="connsiteY135" fmla="*/ 289831 h 2948047"/>
              <a:gd name="connsiteX136" fmla="*/ 1065453 w 3313402"/>
              <a:gd name="connsiteY136" fmla="*/ 260495 h 2948047"/>
              <a:gd name="connsiteX137" fmla="*/ 1087747 w 3313402"/>
              <a:gd name="connsiteY137" fmla="*/ 232334 h 2948047"/>
              <a:gd name="connsiteX138" fmla="*/ 1112390 w 3313402"/>
              <a:gd name="connsiteY138" fmla="*/ 205346 h 2948047"/>
              <a:gd name="connsiteX139" fmla="*/ 1137030 w 3313402"/>
              <a:gd name="connsiteY139" fmla="*/ 181878 h 2948047"/>
              <a:gd name="connsiteX140" fmla="*/ 1165193 w 3313402"/>
              <a:gd name="connsiteY140" fmla="*/ 161930 h 2948047"/>
              <a:gd name="connsiteX141" fmla="*/ 1194528 w 3313402"/>
              <a:gd name="connsiteY141" fmla="*/ 146675 h 2948047"/>
              <a:gd name="connsiteX142" fmla="*/ 1229731 w 3313402"/>
              <a:gd name="connsiteY142" fmla="*/ 136115 h 2948047"/>
              <a:gd name="connsiteX143" fmla="*/ 1266106 w 3313402"/>
              <a:gd name="connsiteY143" fmla="*/ 131421 h 2948047"/>
              <a:gd name="connsiteX144" fmla="*/ 1303654 w 3313402"/>
              <a:gd name="connsiteY144" fmla="*/ 130247 h 2948047"/>
              <a:gd name="connsiteX145" fmla="*/ 1343549 w 3313402"/>
              <a:gd name="connsiteY145" fmla="*/ 133769 h 2948047"/>
              <a:gd name="connsiteX146" fmla="*/ 1383446 w 3313402"/>
              <a:gd name="connsiteY146" fmla="*/ 138462 h 2948047"/>
              <a:gd name="connsiteX147" fmla="*/ 1423342 w 3313402"/>
              <a:gd name="connsiteY147" fmla="*/ 144329 h 2948047"/>
              <a:gd name="connsiteX148" fmla="*/ 1463237 w 3313402"/>
              <a:gd name="connsiteY148" fmla="*/ 149023 h 2948047"/>
              <a:gd name="connsiteX149" fmla="*/ 1503133 w 3313402"/>
              <a:gd name="connsiteY149" fmla="*/ 151369 h 2948047"/>
              <a:gd name="connsiteX150" fmla="*/ 1541856 w 3313402"/>
              <a:gd name="connsiteY150" fmla="*/ 151369 h 2948047"/>
              <a:gd name="connsiteX151" fmla="*/ 1578232 w 3313402"/>
              <a:gd name="connsiteY151" fmla="*/ 146675 h 2948047"/>
              <a:gd name="connsiteX152" fmla="*/ 1614608 w 3313402"/>
              <a:gd name="connsiteY152" fmla="*/ 137288 h 2948047"/>
              <a:gd name="connsiteX153" fmla="*/ 1649810 w 3313402"/>
              <a:gd name="connsiteY153" fmla="*/ 123208 h 2948047"/>
              <a:gd name="connsiteX154" fmla="*/ 1685011 w 3313402"/>
              <a:gd name="connsiteY154" fmla="*/ 104433 h 2948047"/>
              <a:gd name="connsiteX155" fmla="*/ 1720214 w 3313402"/>
              <a:gd name="connsiteY155" fmla="*/ 85659 h 2948047"/>
              <a:gd name="connsiteX156" fmla="*/ 1755415 w 3313402"/>
              <a:gd name="connsiteY156" fmla="*/ 64537 h 2948047"/>
              <a:gd name="connsiteX157" fmla="*/ 1789445 w 3313402"/>
              <a:gd name="connsiteY157" fmla="*/ 44589 h 2948047"/>
              <a:gd name="connsiteX158" fmla="*/ 1825821 w 3313402"/>
              <a:gd name="connsiteY158" fmla="*/ 26988 h 2948047"/>
              <a:gd name="connsiteX159" fmla="*/ 1861022 w 3313402"/>
              <a:gd name="connsiteY159" fmla="*/ 12907 h 2948047"/>
              <a:gd name="connsiteX160" fmla="*/ 1897398 w 3313402"/>
              <a:gd name="connsiteY160" fmla="*/ 3519 h 29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3313402" h="2948047">
                <a:moveTo>
                  <a:pt x="1934947" y="0"/>
                </a:moveTo>
                <a:lnTo>
                  <a:pt x="1972495" y="3519"/>
                </a:lnTo>
                <a:lnTo>
                  <a:pt x="2008871" y="12907"/>
                </a:lnTo>
                <a:lnTo>
                  <a:pt x="2044074" y="26988"/>
                </a:lnTo>
                <a:lnTo>
                  <a:pt x="2080448" y="44589"/>
                </a:lnTo>
                <a:lnTo>
                  <a:pt x="2114478" y="64537"/>
                </a:lnTo>
                <a:lnTo>
                  <a:pt x="2149681" y="85659"/>
                </a:lnTo>
                <a:lnTo>
                  <a:pt x="2184882" y="104433"/>
                </a:lnTo>
                <a:lnTo>
                  <a:pt x="2220084" y="123208"/>
                </a:lnTo>
                <a:lnTo>
                  <a:pt x="2254113" y="137288"/>
                </a:lnTo>
                <a:lnTo>
                  <a:pt x="2291662" y="146675"/>
                </a:lnTo>
                <a:lnTo>
                  <a:pt x="2328037" y="151369"/>
                </a:lnTo>
                <a:lnTo>
                  <a:pt x="2366759" y="151369"/>
                </a:lnTo>
                <a:lnTo>
                  <a:pt x="2406656" y="149023"/>
                </a:lnTo>
                <a:lnTo>
                  <a:pt x="2446551" y="144329"/>
                </a:lnTo>
                <a:lnTo>
                  <a:pt x="2486448" y="138462"/>
                </a:lnTo>
                <a:lnTo>
                  <a:pt x="2526343" y="133769"/>
                </a:lnTo>
                <a:lnTo>
                  <a:pt x="2566239" y="130247"/>
                </a:lnTo>
                <a:lnTo>
                  <a:pt x="2603787" y="131421"/>
                </a:lnTo>
                <a:lnTo>
                  <a:pt x="2640163" y="136115"/>
                </a:lnTo>
                <a:lnTo>
                  <a:pt x="2675366" y="146675"/>
                </a:lnTo>
                <a:lnTo>
                  <a:pt x="2704702" y="161930"/>
                </a:lnTo>
                <a:lnTo>
                  <a:pt x="2732862" y="181878"/>
                </a:lnTo>
                <a:lnTo>
                  <a:pt x="2757504" y="205346"/>
                </a:lnTo>
                <a:lnTo>
                  <a:pt x="2782146" y="232334"/>
                </a:lnTo>
                <a:lnTo>
                  <a:pt x="2804440" y="260495"/>
                </a:lnTo>
                <a:lnTo>
                  <a:pt x="2826735" y="289831"/>
                </a:lnTo>
                <a:lnTo>
                  <a:pt x="2849030" y="319166"/>
                </a:lnTo>
                <a:lnTo>
                  <a:pt x="2871324" y="347327"/>
                </a:lnTo>
                <a:lnTo>
                  <a:pt x="2894793" y="374315"/>
                </a:lnTo>
                <a:lnTo>
                  <a:pt x="2921781" y="397785"/>
                </a:lnTo>
                <a:lnTo>
                  <a:pt x="2947597" y="418906"/>
                </a:lnTo>
                <a:lnTo>
                  <a:pt x="2976931" y="435332"/>
                </a:lnTo>
                <a:lnTo>
                  <a:pt x="3008614" y="449413"/>
                </a:lnTo>
                <a:lnTo>
                  <a:pt x="3042641" y="461147"/>
                </a:lnTo>
                <a:lnTo>
                  <a:pt x="3077843" y="471708"/>
                </a:lnTo>
                <a:lnTo>
                  <a:pt x="3113046" y="481096"/>
                </a:lnTo>
                <a:lnTo>
                  <a:pt x="3149422" y="490483"/>
                </a:lnTo>
                <a:lnTo>
                  <a:pt x="3183450" y="501044"/>
                </a:lnTo>
                <a:lnTo>
                  <a:pt x="3217478" y="512777"/>
                </a:lnTo>
                <a:lnTo>
                  <a:pt x="3249161" y="526859"/>
                </a:lnTo>
                <a:lnTo>
                  <a:pt x="3277323" y="544460"/>
                </a:lnTo>
                <a:lnTo>
                  <a:pt x="3303139" y="565581"/>
                </a:lnTo>
                <a:lnTo>
                  <a:pt x="3313402" y="578126"/>
                </a:lnTo>
                <a:lnTo>
                  <a:pt x="3313402" y="2948047"/>
                </a:lnTo>
                <a:lnTo>
                  <a:pt x="422306" y="2948047"/>
                </a:lnTo>
                <a:lnTo>
                  <a:pt x="420079" y="2944070"/>
                </a:lnTo>
                <a:lnTo>
                  <a:pt x="398960" y="2918255"/>
                </a:lnTo>
                <a:lnTo>
                  <a:pt x="375490" y="2891267"/>
                </a:lnTo>
                <a:lnTo>
                  <a:pt x="348502" y="2867799"/>
                </a:lnTo>
                <a:lnTo>
                  <a:pt x="319166" y="2845505"/>
                </a:lnTo>
                <a:lnTo>
                  <a:pt x="289832" y="2823210"/>
                </a:lnTo>
                <a:lnTo>
                  <a:pt x="260497" y="2800916"/>
                </a:lnTo>
                <a:lnTo>
                  <a:pt x="232334" y="2778620"/>
                </a:lnTo>
                <a:lnTo>
                  <a:pt x="205346" y="2753979"/>
                </a:lnTo>
                <a:lnTo>
                  <a:pt x="181878" y="2729338"/>
                </a:lnTo>
                <a:lnTo>
                  <a:pt x="161931" y="2701176"/>
                </a:lnTo>
                <a:lnTo>
                  <a:pt x="146677" y="2671841"/>
                </a:lnTo>
                <a:lnTo>
                  <a:pt x="136116" y="2636640"/>
                </a:lnTo>
                <a:lnTo>
                  <a:pt x="131422" y="2600264"/>
                </a:lnTo>
                <a:lnTo>
                  <a:pt x="130248" y="2562713"/>
                </a:lnTo>
                <a:lnTo>
                  <a:pt x="133769" y="2522818"/>
                </a:lnTo>
                <a:lnTo>
                  <a:pt x="138462" y="2482923"/>
                </a:lnTo>
                <a:lnTo>
                  <a:pt x="144329" y="2443026"/>
                </a:lnTo>
                <a:lnTo>
                  <a:pt x="149023" y="2403131"/>
                </a:lnTo>
                <a:lnTo>
                  <a:pt x="151371" y="2363236"/>
                </a:lnTo>
                <a:lnTo>
                  <a:pt x="151371" y="2324513"/>
                </a:lnTo>
                <a:lnTo>
                  <a:pt x="146677" y="2288138"/>
                </a:lnTo>
                <a:lnTo>
                  <a:pt x="137289" y="2251763"/>
                </a:lnTo>
                <a:lnTo>
                  <a:pt x="123208" y="2217733"/>
                </a:lnTo>
                <a:lnTo>
                  <a:pt x="105607" y="2182531"/>
                </a:lnTo>
                <a:lnTo>
                  <a:pt x="85659" y="2147330"/>
                </a:lnTo>
                <a:lnTo>
                  <a:pt x="64538" y="2112127"/>
                </a:lnTo>
                <a:lnTo>
                  <a:pt x="44590" y="2078098"/>
                </a:lnTo>
                <a:lnTo>
                  <a:pt x="26988" y="2041723"/>
                </a:lnTo>
                <a:lnTo>
                  <a:pt x="12908" y="2006521"/>
                </a:lnTo>
                <a:lnTo>
                  <a:pt x="3521" y="1970145"/>
                </a:lnTo>
                <a:lnTo>
                  <a:pt x="0" y="1932596"/>
                </a:lnTo>
                <a:lnTo>
                  <a:pt x="3521" y="1895048"/>
                </a:lnTo>
                <a:lnTo>
                  <a:pt x="12908" y="1858672"/>
                </a:lnTo>
                <a:lnTo>
                  <a:pt x="26988" y="1823470"/>
                </a:lnTo>
                <a:lnTo>
                  <a:pt x="44590" y="1787095"/>
                </a:lnTo>
                <a:lnTo>
                  <a:pt x="64538" y="1753065"/>
                </a:lnTo>
                <a:lnTo>
                  <a:pt x="85659" y="1717864"/>
                </a:lnTo>
                <a:lnTo>
                  <a:pt x="105607" y="1682661"/>
                </a:lnTo>
                <a:lnTo>
                  <a:pt x="123208" y="1647460"/>
                </a:lnTo>
                <a:lnTo>
                  <a:pt x="137289" y="1613430"/>
                </a:lnTo>
                <a:lnTo>
                  <a:pt x="146677" y="1577054"/>
                </a:lnTo>
                <a:lnTo>
                  <a:pt x="151371" y="1540680"/>
                </a:lnTo>
                <a:lnTo>
                  <a:pt x="151371" y="1501958"/>
                </a:lnTo>
                <a:lnTo>
                  <a:pt x="149023" y="1462061"/>
                </a:lnTo>
                <a:lnTo>
                  <a:pt x="144329" y="1422166"/>
                </a:lnTo>
                <a:lnTo>
                  <a:pt x="138462" y="1382269"/>
                </a:lnTo>
                <a:lnTo>
                  <a:pt x="133769" y="1342374"/>
                </a:lnTo>
                <a:lnTo>
                  <a:pt x="130248" y="1302479"/>
                </a:lnTo>
                <a:lnTo>
                  <a:pt x="131422" y="1264930"/>
                </a:lnTo>
                <a:lnTo>
                  <a:pt x="136116" y="1228554"/>
                </a:lnTo>
                <a:lnTo>
                  <a:pt x="146677" y="1193352"/>
                </a:lnTo>
                <a:lnTo>
                  <a:pt x="161931" y="1164017"/>
                </a:lnTo>
                <a:lnTo>
                  <a:pt x="181878" y="1135856"/>
                </a:lnTo>
                <a:lnTo>
                  <a:pt x="205346" y="1111214"/>
                </a:lnTo>
                <a:lnTo>
                  <a:pt x="232334" y="1086573"/>
                </a:lnTo>
                <a:lnTo>
                  <a:pt x="260497" y="1064277"/>
                </a:lnTo>
                <a:lnTo>
                  <a:pt x="289832" y="1041982"/>
                </a:lnTo>
                <a:lnTo>
                  <a:pt x="319166" y="1019688"/>
                </a:lnTo>
                <a:lnTo>
                  <a:pt x="348502" y="997393"/>
                </a:lnTo>
                <a:lnTo>
                  <a:pt x="375490" y="973926"/>
                </a:lnTo>
                <a:lnTo>
                  <a:pt x="398960" y="946938"/>
                </a:lnTo>
                <a:lnTo>
                  <a:pt x="420079" y="921122"/>
                </a:lnTo>
                <a:lnTo>
                  <a:pt x="436507" y="891788"/>
                </a:lnTo>
                <a:lnTo>
                  <a:pt x="450588" y="860106"/>
                </a:lnTo>
                <a:lnTo>
                  <a:pt x="462322" y="826076"/>
                </a:lnTo>
                <a:lnTo>
                  <a:pt x="472883" y="790874"/>
                </a:lnTo>
                <a:lnTo>
                  <a:pt x="482271" y="755672"/>
                </a:lnTo>
                <a:lnTo>
                  <a:pt x="491658" y="719297"/>
                </a:lnTo>
                <a:lnTo>
                  <a:pt x="502219" y="685268"/>
                </a:lnTo>
                <a:lnTo>
                  <a:pt x="513952" y="651238"/>
                </a:lnTo>
                <a:lnTo>
                  <a:pt x="528034" y="619558"/>
                </a:lnTo>
                <a:lnTo>
                  <a:pt x="545635" y="591396"/>
                </a:lnTo>
                <a:lnTo>
                  <a:pt x="566755" y="565581"/>
                </a:lnTo>
                <a:lnTo>
                  <a:pt x="592570" y="544460"/>
                </a:lnTo>
                <a:lnTo>
                  <a:pt x="620733" y="526859"/>
                </a:lnTo>
                <a:lnTo>
                  <a:pt x="652413" y="512777"/>
                </a:lnTo>
                <a:lnTo>
                  <a:pt x="686443" y="501044"/>
                </a:lnTo>
                <a:lnTo>
                  <a:pt x="720472" y="490483"/>
                </a:lnTo>
                <a:lnTo>
                  <a:pt x="756848" y="481096"/>
                </a:lnTo>
                <a:lnTo>
                  <a:pt x="792049" y="471708"/>
                </a:lnTo>
                <a:lnTo>
                  <a:pt x="827252" y="461147"/>
                </a:lnTo>
                <a:lnTo>
                  <a:pt x="861280" y="449413"/>
                </a:lnTo>
                <a:lnTo>
                  <a:pt x="892962" y="435332"/>
                </a:lnTo>
                <a:lnTo>
                  <a:pt x="922297" y="418906"/>
                </a:lnTo>
                <a:lnTo>
                  <a:pt x="948112" y="397785"/>
                </a:lnTo>
                <a:lnTo>
                  <a:pt x="975101" y="374315"/>
                </a:lnTo>
                <a:lnTo>
                  <a:pt x="998569" y="347327"/>
                </a:lnTo>
                <a:lnTo>
                  <a:pt x="1020864" y="319166"/>
                </a:lnTo>
                <a:lnTo>
                  <a:pt x="1043158" y="289831"/>
                </a:lnTo>
                <a:lnTo>
                  <a:pt x="1065453" y="260495"/>
                </a:lnTo>
                <a:lnTo>
                  <a:pt x="1087747" y="232334"/>
                </a:lnTo>
                <a:lnTo>
                  <a:pt x="1112390" y="205346"/>
                </a:lnTo>
                <a:lnTo>
                  <a:pt x="1137030" y="181878"/>
                </a:lnTo>
                <a:lnTo>
                  <a:pt x="1165193" y="161930"/>
                </a:lnTo>
                <a:lnTo>
                  <a:pt x="1194528" y="146675"/>
                </a:lnTo>
                <a:lnTo>
                  <a:pt x="1229731" y="136115"/>
                </a:lnTo>
                <a:lnTo>
                  <a:pt x="1266106" y="131421"/>
                </a:lnTo>
                <a:lnTo>
                  <a:pt x="1303654" y="130247"/>
                </a:lnTo>
                <a:lnTo>
                  <a:pt x="1343549" y="133769"/>
                </a:lnTo>
                <a:lnTo>
                  <a:pt x="1383446" y="138462"/>
                </a:lnTo>
                <a:lnTo>
                  <a:pt x="1423342" y="144329"/>
                </a:lnTo>
                <a:lnTo>
                  <a:pt x="1463237" y="149023"/>
                </a:lnTo>
                <a:lnTo>
                  <a:pt x="1503133" y="151369"/>
                </a:lnTo>
                <a:lnTo>
                  <a:pt x="1541856" y="151369"/>
                </a:lnTo>
                <a:lnTo>
                  <a:pt x="1578232" y="146675"/>
                </a:lnTo>
                <a:lnTo>
                  <a:pt x="1614608" y="137288"/>
                </a:lnTo>
                <a:lnTo>
                  <a:pt x="1649810" y="123208"/>
                </a:lnTo>
                <a:lnTo>
                  <a:pt x="1685011" y="104433"/>
                </a:lnTo>
                <a:lnTo>
                  <a:pt x="1720214" y="85659"/>
                </a:lnTo>
                <a:lnTo>
                  <a:pt x="1755415" y="64537"/>
                </a:lnTo>
                <a:lnTo>
                  <a:pt x="1789445" y="44589"/>
                </a:lnTo>
                <a:lnTo>
                  <a:pt x="1825821" y="26988"/>
                </a:lnTo>
                <a:lnTo>
                  <a:pt x="1861022" y="12907"/>
                </a:lnTo>
                <a:lnTo>
                  <a:pt x="1897398" y="351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875C1B52-15CE-4113-A420-BFFE21037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91066" y="4009109"/>
            <a:ext cx="3200935" cy="2848897"/>
          </a:xfrm>
          <a:custGeom>
            <a:avLst/>
            <a:gdLst>
              <a:gd name="connsiteX0" fmla="*/ 1822480 w 3200935"/>
              <a:gd name="connsiteY0" fmla="*/ 0 h 2848897"/>
              <a:gd name="connsiteX1" fmla="*/ 1858100 w 3200935"/>
              <a:gd name="connsiteY1" fmla="*/ 3339 h 2848897"/>
              <a:gd name="connsiteX2" fmla="*/ 1892611 w 3200935"/>
              <a:gd name="connsiteY2" fmla="*/ 12245 h 2848897"/>
              <a:gd name="connsiteX3" fmla="*/ 1926007 w 3200935"/>
              <a:gd name="connsiteY3" fmla="*/ 25604 h 2848897"/>
              <a:gd name="connsiteX4" fmla="*/ 1960514 w 3200935"/>
              <a:gd name="connsiteY4" fmla="*/ 42302 h 2848897"/>
              <a:gd name="connsiteX5" fmla="*/ 1992798 w 3200935"/>
              <a:gd name="connsiteY5" fmla="*/ 61227 h 2848897"/>
              <a:gd name="connsiteX6" fmla="*/ 2026194 w 3200935"/>
              <a:gd name="connsiteY6" fmla="*/ 81264 h 2848897"/>
              <a:gd name="connsiteX7" fmla="*/ 2059589 w 3200935"/>
              <a:gd name="connsiteY7" fmla="*/ 99075 h 2848897"/>
              <a:gd name="connsiteX8" fmla="*/ 2092985 w 3200935"/>
              <a:gd name="connsiteY8" fmla="*/ 116887 h 2848897"/>
              <a:gd name="connsiteX9" fmla="*/ 2125268 w 3200935"/>
              <a:gd name="connsiteY9" fmla="*/ 130245 h 2848897"/>
              <a:gd name="connsiteX10" fmla="*/ 2160890 w 3200935"/>
              <a:gd name="connsiteY10" fmla="*/ 139150 h 2848897"/>
              <a:gd name="connsiteX11" fmla="*/ 2195399 w 3200935"/>
              <a:gd name="connsiteY11" fmla="*/ 143604 h 2848897"/>
              <a:gd name="connsiteX12" fmla="*/ 2232134 w 3200935"/>
              <a:gd name="connsiteY12" fmla="*/ 143604 h 2848897"/>
              <a:gd name="connsiteX13" fmla="*/ 2269983 w 3200935"/>
              <a:gd name="connsiteY13" fmla="*/ 141378 h 2848897"/>
              <a:gd name="connsiteX14" fmla="*/ 2307831 w 3200935"/>
              <a:gd name="connsiteY14" fmla="*/ 136924 h 2848897"/>
              <a:gd name="connsiteX15" fmla="*/ 2345681 w 3200935"/>
              <a:gd name="connsiteY15" fmla="*/ 131359 h 2848897"/>
              <a:gd name="connsiteX16" fmla="*/ 2383529 w 3200935"/>
              <a:gd name="connsiteY16" fmla="*/ 126906 h 2848897"/>
              <a:gd name="connsiteX17" fmla="*/ 2421378 w 3200935"/>
              <a:gd name="connsiteY17" fmla="*/ 123565 h 2848897"/>
              <a:gd name="connsiteX18" fmla="*/ 2456999 w 3200935"/>
              <a:gd name="connsiteY18" fmla="*/ 124678 h 2848897"/>
              <a:gd name="connsiteX19" fmla="*/ 2491507 w 3200935"/>
              <a:gd name="connsiteY19" fmla="*/ 129132 h 2848897"/>
              <a:gd name="connsiteX20" fmla="*/ 2524903 w 3200935"/>
              <a:gd name="connsiteY20" fmla="*/ 139150 h 2848897"/>
              <a:gd name="connsiteX21" fmla="*/ 2552734 w 3200935"/>
              <a:gd name="connsiteY21" fmla="*/ 153622 h 2848897"/>
              <a:gd name="connsiteX22" fmla="*/ 2579449 w 3200935"/>
              <a:gd name="connsiteY22" fmla="*/ 172547 h 2848897"/>
              <a:gd name="connsiteX23" fmla="*/ 2602827 w 3200935"/>
              <a:gd name="connsiteY23" fmla="*/ 194811 h 2848897"/>
              <a:gd name="connsiteX24" fmla="*/ 2626204 w 3200935"/>
              <a:gd name="connsiteY24" fmla="*/ 220414 h 2848897"/>
              <a:gd name="connsiteX25" fmla="*/ 2647355 w 3200935"/>
              <a:gd name="connsiteY25" fmla="*/ 247131 h 2848897"/>
              <a:gd name="connsiteX26" fmla="*/ 2668506 w 3200935"/>
              <a:gd name="connsiteY26" fmla="*/ 274961 h 2848897"/>
              <a:gd name="connsiteX27" fmla="*/ 2689656 w 3200935"/>
              <a:gd name="connsiteY27" fmla="*/ 302791 h 2848897"/>
              <a:gd name="connsiteX28" fmla="*/ 2710806 w 3200935"/>
              <a:gd name="connsiteY28" fmla="*/ 329509 h 2848897"/>
              <a:gd name="connsiteX29" fmla="*/ 2733071 w 3200935"/>
              <a:gd name="connsiteY29" fmla="*/ 355112 h 2848897"/>
              <a:gd name="connsiteX30" fmla="*/ 2758675 w 3200935"/>
              <a:gd name="connsiteY30" fmla="*/ 377377 h 2848897"/>
              <a:gd name="connsiteX31" fmla="*/ 2783165 w 3200935"/>
              <a:gd name="connsiteY31" fmla="*/ 397415 h 2848897"/>
              <a:gd name="connsiteX32" fmla="*/ 2810995 w 3200935"/>
              <a:gd name="connsiteY32" fmla="*/ 412999 h 2848897"/>
              <a:gd name="connsiteX33" fmla="*/ 2841051 w 3200935"/>
              <a:gd name="connsiteY33" fmla="*/ 426357 h 2848897"/>
              <a:gd name="connsiteX34" fmla="*/ 2873333 w 3200935"/>
              <a:gd name="connsiteY34" fmla="*/ 437489 h 2848897"/>
              <a:gd name="connsiteX35" fmla="*/ 2906728 w 3200935"/>
              <a:gd name="connsiteY35" fmla="*/ 447507 h 2848897"/>
              <a:gd name="connsiteX36" fmla="*/ 2940124 w 3200935"/>
              <a:gd name="connsiteY36" fmla="*/ 456413 h 2848897"/>
              <a:gd name="connsiteX37" fmla="*/ 2974633 w 3200935"/>
              <a:gd name="connsiteY37" fmla="*/ 465320 h 2848897"/>
              <a:gd name="connsiteX38" fmla="*/ 3006916 w 3200935"/>
              <a:gd name="connsiteY38" fmla="*/ 475338 h 2848897"/>
              <a:gd name="connsiteX39" fmla="*/ 3039197 w 3200935"/>
              <a:gd name="connsiteY39" fmla="*/ 486470 h 2848897"/>
              <a:gd name="connsiteX40" fmla="*/ 3069254 w 3200935"/>
              <a:gd name="connsiteY40" fmla="*/ 499829 h 2848897"/>
              <a:gd name="connsiteX41" fmla="*/ 3095972 w 3200935"/>
              <a:gd name="connsiteY41" fmla="*/ 516527 h 2848897"/>
              <a:gd name="connsiteX42" fmla="*/ 3120463 w 3200935"/>
              <a:gd name="connsiteY42" fmla="*/ 536565 h 2848897"/>
              <a:gd name="connsiteX43" fmla="*/ 3140498 w 3200935"/>
              <a:gd name="connsiteY43" fmla="*/ 561055 h 2848897"/>
              <a:gd name="connsiteX44" fmla="*/ 3157197 w 3200935"/>
              <a:gd name="connsiteY44" fmla="*/ 587772 h 2848897"/>
              <a:gd name="connsiteX45" fmla="*/ 3170555 w 3200935"/>
              <a:gd name="connsiteY45" fmla="*/ 617827 h 2848897"/>
              <a:gd name="connsiteX46" fmla="*/ 3181687 w 3200935"/>
              <a:gd name="connsiteY46" fmla="*/ 650112 h 2848897"/>
              <a:gd name="connsiteX47" fmla="*/ 3191705 w 3200935"/>
              <a:gd name="connsiteY47" fmla="*/ 682393 h 2848897"/>
              <a:gd name="connsiteX48" fmla="*/ 3200612 w 3200935"/>
              <a:gd name="connsiteY48" fmla="*/ 716904 h 2848897"/>
              <a:gd name="connsiteX49" fmla="*/ 3200935 w 3200935"/>
              <a:gd name="connsiteY49" fmla="*/ 718115 h 2848897"/>
              <a:gd name="connsiteX50" fmla="*/ 3200935 w 3200935"/>
              <a:gd name="connsiteY50" fmla="*/ 2848897 h 2848897"/>
              <a:gd name="connsiteX51" fmla="*/ 413394 w 3200935"/>
              <a:gd name="connsiteY51" fmla="*/ 2848897 h 2848897"/>
              <a:gd name="connsiteX52" fmla="*/ 400932 w 3200935"/>
              <a:gd name="connsiteY52" fmla="*/ 2820857 h 2848897"/>
              <a:gd name="connsiteX53" fmla="*/ 385348 w 3200935"/>
              <a:gd name="connsiteY53" fmla="*/ 2793028 h 2848897"/>
              <a:gd name="connsiteX54" fmla="*/ 365311 w 3200935"/>
              <a:gd name="connsiteY54" fmla="*/ 2768537 h 2848897"/>
              <a:gd name="connsiteX55" fmla="*/ 343046 w 3200935"/>
              <a:gd name="connsiteY55" fmla="*/ 2742933 h 2848897"/>
              <a:gd name="connsiteX56" fmla="*/ 317443 w 3200935"/>
              <a:gd name="connsiteY56" fmla="*/ 2720669 h 2848897"/>
              <a:gd name="connsiteX57" fmla="*/ 289612 w 3200935"/>
              <a:gd name="connsiteY57" fmla="*/ 2699519 h 2848897"/>
              <a:gd name="connsiteX58" fmla="*/ 261783 w 3200935"/>
              <a:gd name="connsiteY58" fmla="*/ 2678368 h 2848897"/>
              <a:gd name="connsiteX59" fmla="*/ 233954 w 3200935"/>
              <a:gd name="connsiteY59" fmla="*/ 2657218 h 2848897"/>
              <a:gd name="connsiteX60" fmla="*/ 207237 w 3200935"/>
              <a:gd name="connsiteY60" fmla="*/ 2636065 h 2848897"/>
              <a:gd name="connsiteX61" fmla="*/ 181633 w 3200935"/>
              <a:gd name="connsiteY61" fmla="*/ 2612689 h 2848897"/>
              <a:gd name="connsiteX62" fmla="*/ 159370 w 3200935"/>
              <a:gd name="connsiteY62" fmla="*/ 2589312 h 2848897"/>
              <a:gd name="connsiteX63" fmla="*/ 140446 w 3200935"/>
              <a:gd name="connsiteY63" fmla="*/ 2562594 h 2848897"/>
              <a:gd name="connsiteX64" fmla="*/ 125974 w 3200935"/>
              <a:gd name="connsiteY64" fmla="*/ 2534764 h 2848897"/>
              <a:gd name="connsiteX65" fmla="*/ 115956 w 3200935"/>
              <a:gd name="connsiteY65" fmla="*/ 2501370 h 2848897"/>
              <a:gd name="connsiteX66" fmla="*/ 111502 w 3200935"/>
              <a:gd name="connsiteY66" fmla="*/ 2466860 h 2848897"/>
              <a:gd name="connsiteX67" fmla="*/ 110388 w 3200935"/>
              <a:gd name="connsiteY67" fmla="*/ 2431236 h 2848897"/>
              <a:gd name="connsiteX68" fmla="*/ 113728 w 3200935"/>
              <a:gd name="connsiteY68" fmla="*/ 2393388 h 2848897"/>
              <a:gd name="connsiteX69" fmla="*/ 118182 w 3200935"/>
              <a:gd name="connsiteY69" fmla="*/ 2355539 h 2848897"/>
              <a:gd name="connsiteX70" fmla="*/ 123747 w 3200935"/>
              <a:gd name="connsiteY70" fmla="*/ 2317690 h 2848897"/>
              <a:gd name="connsiteX71" fmla="*/ 128200 w 3200935"/>
              <a:gd name="connsiteY71" fmla="*/ 2279842 h 2848897"/>
              <a:gd name="connsiteX72" fmla="*/ 130428 w 3200935"/>
              <a:gd name="connsiteY72" fmla="*/ 2241992 h 2848897"/>
              <a:gd name="connsiteX73" fmla="*/ 130428 w 3200935"/>
              <a:gd name="connsiteY73" fmla="*/ 2205256 h 2848897"/>
              <a:gd name="connsiteX74" fmla="*/ 125974 w 3200935"/>
              <a:gd name="connsiteY74" fmla="*/ 2170747 h 2848897"/>
              <a:gd name="connsiteX75" fmla="*/ 117069 w 3200935"/>
              <a:gd name="connsiteY75" fmla="*/ 2136238 h 2848897"/>
              <a:gd name="connsiteX76" fmla="*/ 103710 w 3200935"/>
              <a:gd name="connsiteY76" fmla="*/ 2103954 h 2848897"/>
              <a:gd name="connsiteX77" fmla="*/ 87012 w 3200935"/>
              <a:gd name="connsiteY77" fmla="*/ 2070559 h 2848897"/>
              <a:gd name="connsiteX78" fmla="*/ 68088 w 3200935"/>
              <a:gd name="connsiteY78" fmla="*/ 2037163 h 2848897"/>
              <a:gd name="connsiteX79" fmla="*/ 48051 w 3200935"/>
              <a:gd name="connsiteY79" fmla="*/ 2003766 h 2848897"/>
              <a:gd name="connsiteX80" fmla="*/ 29127 w 3200935"/>
              <a:gd name="connsiteY80" fmla="*/ 1971483 h 2848897"/>
              <a:gd name="connsiteX81" fmla="*/ 12427 w 3200935"/>
              <a:gd name="connsiteY81" fmla="*/ 1936974 h 2848897"/>
              <a:gd name="connsiteX82" fmla="*/ 0 w 3200935"/>
              <a:gd name="connsiteY82" fmla="*/ 1905903 h 2848897"/>
              <a:gd name="connsiteX83" fmla="*/ 0 w 3200935"/>
              <a:gd name="connsiteY83" fmla="*/ 1760990 h 2848897"/>
              <a:gd name="connsiteX84" fmla="*/ 12427 w 3200935"/>
              <a:gd name="connsiteY84" fmla="*/ 1729918 h 2848897"/>
              <a:gd name="connsiteX85" fmla="*/ 29127 w 3200935"/>
              <a:gd name="connsiteY85" fmla="*/ 1695410 h 2848897"/>
              <a:gd name="connsiteX86" fmla="*/ 48051 w 3200935"/>
              <a:gd name="connsiteY86" fmla="*/ 1663126 h 2848897"/>
              <a:gd name="connsiteX87" fmla="*/ 68088 w 3200935"/>
              <a:gd name="connsiteY87" fmla="*/ 1629730 h 2848897"/>
              <a:gd name="connsiteX88" fmla="*/ 87012 w 3200935"/>
              <a:gd name="connsiteY88" fmla="*/ 1596334 h 2848897"/>
              <a:gd name="connsiteX89" fmla="*/ 103710 w 3200935"/>
              <a:gd name="connsiteY89" fmla="*/ 1562938 h 2848897"/>
              <a:gd name="connsiteX90" fmla="*/ 117069 w 3200935"/>
              <a:gd name="connsiteY90" fmla="*/ 1530654 h 2848897"/>
              <a:gd name="connsiteX91" fmla="*/ 125974 w 3200935"/>
              <a:gd name="connsiteY91" fmla="*/ 1496145 h 2848897"/>
              <a:gd name="connsiteX92" fmla="*/ 130428 w 3200935"/>
              <a:gd name="connsiteY92" fmla="*/ 1461636 h 2848897"/>
              <a:gd name="connsiteX93" fmla="*/ 130428 w 3200935"/>
              <a:gd name="connsiteY93" fmla="*/ 1424901 h 2848897"/>
              <a:gd name="connsiteX94" fmla="*/ 128200 w 3200935"/>
              <a:gd name="connsiteY94" fmla="*/ 1387052 h 2848897"/>
              <a:gd name="connsiteX95" fmla="*/ 123747 w 3200935"/>
              <a:gd name="connsiteY95" fmla="*/ 1349203 h 2848897"/>
              <a:gd name="connsiteX96" fmla="*/ 118182 w 3200935"/>
              <a:gd name="connsiteY96" fmla="*/ 1311353 h 2848897"/>
              <a:gd name="connsiteX97" fmla="*/ 113728 w 3200935"/>
              <a:gd name="connsiteY97" fmla="*/ 1273505 h 2848897"/>
              <a:gd name="connsiteX98" fmla="*/ 110388 w 3200935"/>
              <a:gd name="connsiteY98" fmla="*/ 1235657 h 2848897"/>
              <a:gd name="connsiteX99" fmla="*/ 111502 w 3200935"/>
              <a:gd name="connsiteY99" fmla="*/ 1200034 h 2848897"/>
              <a:gd name="connsiteX100" fmla="*/ 115956 w 3200935"/>
              <a:gd name="connsiteY100" fmla="*/ 1165525 h 2848897"/>
              <a:gd name="connsiteX101" fmla="*/ 125974 w 3200935"/>
              <a:gd name="connsiteY101" fmla="*/ 1132128 h 2848897"/>
              <a:gd name="connsiteX102" fmla="*/ 140446 w 3200935"/>
              <a:gd name="connsiteY102" fmla="*/ 1104298 h 2848897"/>
              <a:gd name="connsiteX103" fmla="*/ 159370 w 3200935"/>
              <a:gd name="connsiteY103" fmla="*/ 1077582 h 2848897"/>
              <a:gd name="connsiteX104" fmla="*/ 181633 w 3200935"/>
              <a:gd name="connsiteY104" fmla="*/ 1054204 h 2848897"/>
              <a:gd name="connsiteX105" fmla="*/ 207237 w 3200935"/>
              <a:gd name="connsiteY105" fmla="*/ 1030827 h 2848897"/>
              <a:gd name="connsiteX106" fmla="*/ 233954 w 3200935"/>
              <a:gd name="connsiteY106" fmla="*/ 1009676 h 2848897"/>
              <a:gd name="connsiteX107" fmla="*/ 261783 w 3200935"/>
              <a:gd name="connsiteY107" fmla="*/ 988524 h 2848897"/>
              <a:gd name="connsiteX108" fmla="*/ 289612 w 3200935"/>
              <a:gd name="connsiteY108" fmla="*/ 967374 h 2848897"/>
              <a:gd name="connsiteX109" fmla="*/ 317443 w 3200935"/>
              <a:gd name="connsiteY109" fmla="*/ 946223 h 2848897"/>
              <a:gd name="connsiteX110" fmla="*/ 343046 w 3200935"/>
              <a:gd name="connsiteY110" fmla="*/ 923960 h 2848897"/>
              <a:gd name="connsiteX111" fmla="*/ 365311 w 3200935"/>
              <a:gd name="connsiteY111" fmla="*/ 898356 h 2848897"/>
              <a:gd name="connsiteX112" fmla="*/ 385348 w 3200935"/>
              <a:gd name="connsiteY112" fmla="*/ 873865 h 2848897"/>
              <a:gd name="connsiteX113" fmla="*/ 400932 w 3200935"/>
              <a:gd name="connsiteY113" fmla="*/ 846035 h 2848897"/>
              <a:gd name="connsiteX114" fmla="*/ 414290 w 3200935"/>
              <a:gd name="connsiteY114" fmla="*/ 815980 h 2848897"/>
              <a:gd name="connsiteX115" fmla="*/ 425422 w 3200935"/>
              <a:gd name="connsiteY115" fmla="*/ 783695 h 2848897"/>
              <a:gd name="connsiteX116" fmla="*/ 435442 w 3200935"/>
              <a:gd name="connsiteY116" fmla="*/ 750298 h 2848897"/>
              <a:gd name="connsiteX117" fmla="*/ 444347 w 3200935"/>
              <a:gd name="connsiteY117" fmla="*/ 716904 h 2848897"/>
              <a:gd name="connsiteX118" fmla="*/ 453253 w 3200935"/>
              <a:gd name="connsiteY118" fmla="*/ 682393 h 2848897"/>
              <a:gd name="connsiteX119" fmla="*/ 463271 w 3200935"/>
              <a:gd name="connsiteY119" fmla="*/ 650112 h 2848897"/>
              <a:gd name="connsiteX120" fmla="*/ 474403 w 3200935"/>
              <a:gd name="connsiteY120" fmla="*/ 617827 h 2848897"/>
              <a:gd name="connsiteX121" fmla="*/ 487762 w 3200935"/>
              <a:gd name="connsiteY121" fmla="*/ 587772 h 2848897"/>
              <a:gd name="connsiteX122" fmla="*/ 504460 w 3200935"/>
              <a:gd name="connsiteY122" fmla="*/ 561055 h 2848897"/>
              <a:gd name="connsiteX123" fmla="*/ 524495 w 3200935"/>
              <a:gd name="connsiteY123" fmla="*/ 536565 h 2848897"/>
              <a:gd name="connsiteX124" fmla="*/ 548987 w 3200935"/>
              <a:gd name="connsiteY124" fmla="*/ 516527 h 2848897"/>
              <a:gd name="connsiteX125" fmla="*/ 575704 w 3200935"/>
              <a:gd name="connsiteY125" fmla="*/ 499829 h 2848897"/>
              <a:gd name="connsiteX126" fmla="*/ 605759 w 3200935"/>
              <a:gd name="connsiteY126" fmla="*/ 486470 h 2848897"/>
              <a:gd name="connsiteX127" fmla="*/ 638042 w 3200935"/>
              <a:gd name="connsiteY127" fmla="*/ 475338 h 2848897"/>
              <a:gd name="connsiteX128" fmla="*/ 670325 w 3200935"/>
              <a:gd name="connsiteY128" fmla="*/ 465320 h 2848897"/>
              <a:gd name="connsiteX129" fmla="*/ 704834 w 3200935"/>
              <a:gd name="connsiteY129" fmla="*/ 456413 h 2848897"/>
              <a:gd name="connsiteX130" fmla="*/ 738229 w 3200935"/>
              <a:gd name="connsiteY130" fmla="*/ 447507 h 2848897"/>
              <a:gd name="connsiteX131" fmla="*/ 771626 w 3200935"/>
              <a:gd name="connsiteY131" fmla="*/ 437489 h 2848897"/>
              <a:gd name="connsiteX132" fmla="*/ 803907 w 3200935"/>
              <a:gd name="connsiteY132" fmla="*/ 426357 h 2848897"/>
              <a:gd name="connsiteX133" fmla="*/ 833964 w 3200935"/>
              <a:gd name="connsiteY133" fmla="*/ 412999 h 2848897"/>
              <a:gd name="connsiteX134" fmla="*/ 861794 w 3200935"/>
              <a:gd name="connsiteY134" fmla="*/ 397415 h 2848897"/>
              <a:gd name="connsiteX135" fmla="*/ 886284 w 3200935"/>
              <a:gd name="connsiteY135" fmla="*/ 377377 h 2848897"/>
              <a:gd name="connsiteX136" fmla="*/ 911888 w 3200935"/>
              <a:gd name="connsiteY136" fmla="*/ 355112 h 2848897"/>
              <a:gd name="connsiteX137" fmla="*/ 934152 w 3200935"/>
              <a:gd name="connsiteY137" fmla="*/ 329509 h 2848897"/>
              <a:gd name="connsiteX138" fmla="*/ 955302 w 3200935"/>
              <a:gd name="connsiteY138" fmla="*/ 302791 h 2848897"/>
              <a:gd name="connsiteX139" fmla="*/ 976452 w 3200935"/>
              <a:gd name="connsiteY139" fmla="*/ 274961 h 2848897"/>
              <a:gd name="connsiteX140" fmla="*/ 997604 w 3200935"/>
              <a:gd name="connsiteY140" fmla="*/ 247131 h 2848897"/>
              <a:gd name="connsiteX141" fmla="*/ 1018754 w 3200935"/>
              <a:gd name="connsiteY141" fmla="*/ 220414 h 2848897"/>
              <a:gd name="connsiteX142" fmla="*/ 1042131 w 3200935"/>
              <a:gd name="connsiteY142" fmla="*/ 194811 h 2848897"/>
              <a:gd name="connsiteX143" fmla="*/ 1065507 w 3200935"/>
              <a:gd name="connsiteY143" fmla="*/ 172547 h 2848897"/>
              <a:gd name="connsiteX144" fmla="*/ 1092225 w 3200935"/>
              <a:gd name="connsiteY144" fmla="*/ 153622 h 2848897"/>
              <a:gd name="connsiteX145" fmla="*/ 1120055 w 3200935"/>
              <a:gd name="connsiteY145" fmla="*/ 139150 h 2848897"/>
              <a:gd name="connsiteX146" fmla="*/ 1153451 w 3200935"/>
              <a:gd name="connsiteY146" fmla="*/ 129132 h 2848897"/>
              <a:gd name="connsiteX147" fmla="*/ 1187961 w 3200935"/>
              <a:gd name="connsiteY147" fmla="*/ 124678 h 2848897"/>
              <a:gd name="connsiteX148" fmla="*/ 1223581 w 3200935"/>
              <a:gd name="connsiteY148" fmla="*/ 123565 h 2848897"/>
              <a:gd name="connsiteX149" fmla="*/ 1261429 w 3200935"/>
              <a:gd name="connsiteY149" fmla="*/ 126906 h 2848897"/>
              <a:gd name="connsiteX150" fmla="*/ 1299279 w 3200935"/>
              <a:gd name="connsiteY150" fmla="*/ 131359 h 2848897"/>
              <a:gd name="connsiteX151" fmla="*/ 1337128 w 3200935"/>
              <a:gd name="connsiteY151" fmla="*/ 136924 h 2848897"/>
              <a:gd name="connsiteX152" fmla="*/ 1374976 w 3200935"/>
              <a:gd name="connsiteY152" fmla="*/ 141378 h 2848897"/>
              <a:gd name="connsiteX153" fmla="*/ 1412824 w 3200935"/>
              <a:gd name="connsiteY153" fmla="*/ 143604 h 2848897"/>
              <a:gd name="connsiteX154" fmla="*/ 1449561 w 3200935"/>
              <a:gd name="connsiteY154" fmla="*/ 143604 h 2848897"/>
              <a:gd name="connsiteX155" fmla="*/ 1484069 w 3200935"/>
              <a:gd name="connsiteY155" fmla="*/ 139150 h 2848897"/>
              <a:gd name="connsiteX156" fmla="*/ 1518579 w 3200935"/>
              <a:gd name="connsiteY156" fmla="*/ 130245 h 2848897"/>
              <a:gd name="connsiteX157" fmla="*/ 1551974 w 3200935"/>
              <a:gd name="connsiteY157" fmla="*/ 116887 h 2848897"/>
              <a:gd name="connsiteX158" fmla="*/ 1585369 w 3200935"/>
              <a:gd name="connsiteY158" fmla="*/ 99075 h 2848897"/>
              <a:gd name="connsiteX159" fmla="*/ 1618765 w 3200935"/>
              <a:gd name="connsiteY159" fmla="*/ 81264 h 2848897"/>
              <a:gd name="connsiteX160" fmla="*/ 1652161 w 3200935"/>
              <a:gd name="connsiteY160" fmla="*/ 61227 h 2848897"/>
              <a:gd name="connsiteX161" fmla="*/ 1684444 w 3200935"/>
              <a:gd name="connsiteY161" fmla="*/ 42302 h 2848897"/>
              <a:gd name="connsiteX162" fmla="*/ 1718953 w 3200935"/>
              <a:gd name="connsiteY162" fmla="*/ 25604 h 2848897"/>
              <a:gd name="connsiteX163" fmla="*/ 1752349 w 3200935"/>
              <a:gd name="connsiteY163" fmla="*/ 12245 h 2848897"/>
              <a:gd name="connsiteX164" fmla="*/ 1786858 w 3200935"/>
              <a:gd name="connsiteY164" fmla="*/ 3339 h 284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3200935" h="2848897">
                <a:moveTo>
                  <a:pt x="1822480" y="0"/>
                </a:moveTo>
                <a:lnTo>
                  <a:pt x="1858100" y="3339"/>
                </a:lnTo>
                <a:lnTo>
                  <a:pt x="1892611" y="12245"/>
                </a:lnTo>
                <a:lnTo>
                  <a:pt x="1926007" y="25604"/>
                </a:lnTo>
                <a:lnTo>
                  <a:pt x="1960514" y="42302"/>
                </a:lnTo>
                <a:lnTo>
                  <a:pt x="1992798" y="61227"/>
                </a:lnTo>
                <a:lnTo>
                  <a:pt x="2026194" y="81264"/>
                </a:lnTo>
                <a:lnTo>
                  <a:pt x="2059589" y="99075"/>
                </a:lnTo>
                <a:lnTo>
                  <a:pt x="2092985" y="116887"/>
                </a:lnTo>
                <a:lnTo>
                  <a:pt x="2125268" y="130245"/>
                </a:lnTo>
                <a:lnTo>
                  <a:pt x="2160890" y="139150"/>
                </a:lnTo>
                <a:lnTo>
                  <a:pt x="2195399" y="143604"/>
                </a:lnTo>
                <a:lnTo>
                  <a:pt x="2232134" y="143604"/>
                </a:lnTo>
                <a:lnTo>
                  <a:pt x="2269983" y="141378"/>
                </a:lnTo>
                <a:lnTo>
                  <a:pt x="2307831" y="136924"/>
                </a:lnTo>
                <a:lnTo>
                  <a:pt x="2345681" y="131359"/>
                </a:lnTo>
                <a:lnTo>
                  <a:pt x="2383529" y="126906"/>
                </a:lnTo>
                <a:lnTo>
                  <a:pt x="2421378" y="123565"/>
                </a:lnTo>
                <a:lnTo>
                  <a:pt x="2456999" y="124678"/>
                </a:lnTo>
                <a:lnTo>
                  <a:pt x="2491507" y="129132"/>
                </a:lnTo>
                <a:lnTo>
                  <a:pt x="2524903" y="139150"/>
                </a:lnTo>
                <a:lnTo>
                  <a:pt x="2552734" y="153622"/>
                </a:lnTo>
                <a:lnTo>
                  <a:pt x="2579449" y="172547"/>
                </a:lnTo>
                <a:lnTo>
                  <a:pt x="2602827" y="194811"/>
                </a:lnTo>
                <a:lnTo>
                  <a:pt x="2626204" y="220414"/>
                </a:lnTo>
                <a:lnTo>
                  <a:pt x="2647355" y="247131"/>
                </a:lnTo>
                <a:lnTo>
                  <a:pt x="2668506" y="274961"/>
                </a:lnTo>
                <a:lnTo>
                  <a:pt x="2689656" y="302791"/>
                </a:lnTo>
                <a:lnTo>
                  <a:pt x="2710806" y="329509"/>
                </a:lnTo>
                <a:lnTo>
                  <a:pt x="2733071" y="355112"/>
                </a:lnTo>
                <a:lnTo>
                  <a:pt x="2758675" y="377377"/>
                </a:lnTo>
                <a:lnTo>
                  <a:pt x="2783165" y="397415"/>
                </a:lnTo>
                <a:lnTo>
                  <a:pt x="2810995" y="412999"/>
                </a:lnTo>
                <a:lnTo>
                  <a:pt x="2841051" y="426357"/>
                </a:lnTo>
                <a:lnTo>
                  <a:pt x="2873333" y="437489"/>
                </a:lnTo>
                <a:lnTo>
                  <a:pt x="2906728" y="447507"/>
                </a:lnTo>
                <a:lnTo>
                  <a:pt x="2940124" y="456413"/>
                </a:lnTo>
                <a:lnTo>
                  <a:pt x="2974633" y="465320"/>
                </a:lnTo>
                <a:lnTo>
                  <a:pt x="3006916" y="475338"/>
                </a:lnTo>
                <a:lnTo>
                  <a:pt x="3039197" y="486470"/>
                </a:lnTo>
                <a:lnTo>
                  <a:pt x="3069254" y="499829"/>
                </a:lnTo>
                <a:lnTo>
                  <a:pt x="3095972" y="516527"/>
                </a:lnTo>
                <a:lnTo>
                  <a:pt x="3120463" y="536565"/>
                </a:lnTo>
                <a:lnTo>
                  <a:pt x="3140498" y="561055"/>
                </a:lnTo>
                <a:lnTo>
                  <a:pt x="3157197" y="587772"/>
                </a:lnTo>
                <a:lnTo>
                  <a:pt x="3170555" y="617827"/>
                </a:lnTo>
                <a:lnTo>
                  <a:pt x="3181687" y="650112"/>
                </a:lnTo>
                <a:lnTo>
                  <a:pt x="3191705" y="682393"/>
                </a:lnTo>
                <a:lnTo>
                  <a:pt x="3200612" y="716904"/>
                </a:lnTo>
                <a:lnTo>
                  <a:pt x="3200935" y="718115"/>
                </a:lnTo>
                <a:lnTo>
                  <a:pt x="3200935" y="2848897"/>
                </a:lnTo>
                <a:lnTo>
                  <a:pt x="413394" y="2848897"/>
                </a:lnTo>
                <a:lnTo>
                  <a:pt x="400932" y="2820857"/>
                </a:lnTo>
                <a:lnTo>
                  <a:pt x="385348" y="2793028"/>
                </a:lnTo>
                <a:lnTo>
                  <a:pt x="365311" y="2768537"/>
                </a:lnTo>
                <a:lnTo>
                  <a:pt x="343046" y="2742933"/>
                </a:lnTo>
                <a:lnTo>
                  <a:pt x="317443" y="2720669"/>
                </a:lnTo>
                <a:lnTo>
                  <a:pt x="289612" y="2699519"/>
                </a:lnTo>
                <a:lnTo>
                  <a:pt x="261783" y="2678368"/>
                </a:lnTo>
                <a:lnTo>
                  <a:pt x="233954" y="2657218"/>
                </a:lnTo>
                <a:lnTo>
                  <a:pt x="207237" y="2636065"/>
                </a:lnTo>
                <a:lnTo>
                  <a:pt x="181633" y="2612689"/>
                </a:lnTo>
                <a:lnTo>
                  <a:pt x="159370" y="2589312"/>
                </a:lnTo>
                <a:lnTo>
                  <a:pt x="140446" y="2562594"/>
                </a:lnTo>
                <a:lnTo>
                  <a:pt x="125974" y="2534764"/>
                </a:lnTo>
                <a:lnTo>
                  <a:pt x="115956" y="2501370"/>
                </a:lnTo>
                <a:lnTo>
                  <a:pt x="111502" y="2466860"/>
                </a:lnTo>
                <a:lnTo>
                  <a:pt x="110388" y="2431236"/>
                </a:lnTo>
                <a:lnTo>
                  <a:pt x="113728" y="2393388"/>
                </a:lnTo>
                <a:lnTo>
                  <a:pt x="118182" y="2355539"/>
                </a:lnTo>
                <a:lnTo>
                  <a:pt x="123747" y="2317690"/>
                </a:lnTo>
                <a:lnTo>
                  <a:pt x="128200" y="2279842"/>
                </a:lnTo>
                <a:lnTo>
                  <a:pt x="130428" y="2241992"/>
                </a:lnTo>
                <a:lnTo>
                  <a:pt x="130428" y="2205256"/>
                </a:lnTo>
                <a:lnTo>
                  <a:pt x="125974" y="2170747"/>
                </a:lnTo>
                <a:lnTo>
                  <a:pt x="117069" y="2136238"/>
                </a:lnTo>
                <a:lnTo>
                  <a:pt x="103710" y="2103954"/>
                </a:lnTo>
                <a:lnTo>
                  <a:pt x="87012" y="2070559"/>
                </a:lnTo>
                <a:lnTo>
                  <a:pt x="68088" y="2037163"/>
                </a:lnTo>
                <a:lnTo>
                  <a:pt x="48051" y="2003766"/>
                </a:lnTo>
                <a:lnTo>
                  <a:pt x="29127" y="1971483"/>
                </a:lnTo>
                <a:lnTo>
                  <a:pt x="12427" y="1936974"/>
                </a:lnTo>
                <a:lnTo>
                  <a:pt x="0" y="1905903"/>
                </a:lnTo>
                <a:lnTo>
                  <a:pt x="0" y="1760990"/>
                </a:lnTo>
                <a:lnTo>
                  <a:pt x="12427" y="1729918"/>
                </a:lnTo>
                <a:lnTo>
                  <a:pt x="29127" y="1695410"/>
                </a:lnTo>
                <a:lnTo>
                  <a:pt x="48051" y="1663126"/>
                </a:lnTo>
                <a:lnTo>
                  <a:pt x="68088" y="1629730"/>
                </a:lnTo>
                <a:lnTo>
                  <a:pt x="87012" y="1596334"/>
                </a:lnTo>
                <a:lnTo>
                  <a:pt x="103710" y="1562938"/>
                </a:lnTo>
                <a:lnTo>
                  <a:pt x="117069" y="1530654"/>
                </a:lnTo>
                <a:lnTo>
                  <a:pt x="125974" y="1496145"/>
                </a:lnTo>
                <a:lnTo>
                  <a:pt x="130428" y="1461636"/>
                </a:lnTo>
                <a:lnTo>
                  <a:pt x="130428" y="1424901"/>
                </a:lnTo>
                <a:lnTo>
                  <a:pt x="128200" y="1387052"/>
                </a:lnTo>
                <a:lnTo>
                  <a:pt x="123747" y="1349203"/>
                </a:lnTo>
                <a:lnTo>
                  <a:pt x="118182" y="1311353"/>
                </a:lnTo>
                <a:lnTo>
                  <a:pt x="113728" y="1273505"/>
                </a:lnTo>
                <a:lnTo>
                  <a:pt x="110388" y="1235657"/>
                </a:lnTo>
                <a:lnTo>
                  <a:pt x="111502" y="1200034"/>
                </a:lnTo>
                <a:lnTo>
                  <a:pt x="115956" y="1165525"/>
                </a:lnTo>
                <a:lnTo>
                  <a:pt x="125974" y="1132128"/>
                </a:lnTo>
                <a:lnTo>
                  <a:pt x="140446" y="1104298"/>
                </a:lnTo>
                <a:lnTo>
                  <a:pt x="159370" y="1077582"/>
                </a:lnTo>
                <a:lnTo>
                  <a:pt x="181633" y="1054204"/>
                </a:lnTo>
                <a:lnTo>
                  <a:pt x="207237" y="1030827"/>
                </a:lnTo>
                <a:lnTo>
                  <a:pt x="233954" y="1009676"/>
                </a:lnTo>
                <a:lnTo>
                  <a:pt x="261783" y="988524"/>
                </a:lnTo>
                <a:lnTo>
                  <a:pt x="289612" y="967374"/>
                </a:lnTo>
                <a:lnTo>
                  <a:pt x="317443" y="946223"/>
                </a:lnTo>
                <a:lnTo>
                  <a:pt x="343046" y="923960"/>
                </a:lnTo>
                <a:lnTo>
                  <a:pt x="365311" y="898356"/>
                </a:lnTo>
                <a:lnTo>
                  <a:pt x="385348" y="873865"/>
                </a:lnTo>
                <a:lnTo>
                  <a:pt x="400932" y="846035"/>
                </a:lnTo>
                <a:lnTo>
                  <a:pt x="414290" y="815980"/>
                </a:lnTo>
                <a:lnTo>
                  <a:pt x="425422" y="783695"/>
                </a:lnTo>
                <a:lnTo>
                  <a:pt x="435442" y="750298"/>
                </a:lnTo>
                <a:lnTo>
                  <a:pt x="444347" y="716904"/>
                </a:lnTo>
                <a:lnTo>
                  <a:pt x="453253" y="682393"/>
                </a:lnTo>
                <a:lnTo>
                  <a:pt x="463271" y="650112"/>
                </a:lnTo>
                <a:lnTo>
                  <a:pt x="474403" y="617827"/>
                </a:lnTo>
                <a:lnTo>
                  <a:pt x="487762" y="587772"/>
                </a:lnTo>
                <a:lnTo>
                  <a:pt x="504460" y="561055"/>
                </a:lnTo>
                <a:lnTo>
                  <a:pt x="524495" y="536565"/>
                </a:lnTo>
                <a:lnTo>
                  <a:pt x="548987" y="516527"/>
                </a:lnTo>
                <a:lnTo>
                  <a:pt x="575704" y="499829"/>
                </a:lnTo>
                <a:lnTo>
                  <a:pt x="605759" y="486470"/>
                </a:lnTo>
                <a:lnTo>
                  <a:pt x="638042" y="475338"/>
                </a:lnTo>
                <a:lnTo>
                  <a:pt x="670325" y="465320"/>
                </a:lnTo>
                <a:lnTo>
                  <a:pt x="704834" y="456413"/>
                </a:lnTo>
                <a:lnTo>
                  <a:pt x="738229" y="447507"/>
                </a:lnTo>
                <a:lnTo>
                  <a:pt x="771626" y="437489"/>
                </a:lnTo>
                <a:lnTo>
                  <a:pt x="803907" y="426357"/>
                </a:lnTo>
                <a:lnTo>
                  <a:pt x="833964" y="412999"/>
                </a:lnTo>
                <a:lnTo>
                  <a:pt x="861794" y="397415"/>
                </a:lnTo>
                <a:lnTo>
                  <a:pt x="886284" y="377377"/>
                </a:lnTo>
                <a:lnTo>
                  <a:pt x="911888" y="355112"/>
                </a:lnTo>
                <a:lnTo>
                  <a:pt x="934152" y="329509"/>
                </a:lnTo>
                <a:lnTo>
                  <a:pt x="955302" y="302791"/>
                </a:lnTo>
                <a:lnTo>
                  <a:pt x="976452" y="274961"/>
                </a:lnTo>
                <a:lnTo>
                  <a:pt x="997604" y="247131"/>
                </a:lnTo>
                <a:lnTo>
                  <a:pt x="1018754" y="220414"/>
                </a:lnTo>
                <a:lnTo>
                  <a:pt x="1042131" y="194811"/>
                </a:lnTo>
                <a:lnTo>
                  <a:pt x="1065507" y="172547"/>
                </a:lnTo>
                <a:lnTo>
                  <a:pt x="1092225" y="153622"/>
                </a:lnTo>
                <a:lnTo>
                  <a:pt x="1120055" y="139150"/>
                </a:lnTo>
                <a:lnTo>
                  <a:pt x="1153451" y="129132"/>
                </a:lnTo>
                <a:lnTo>
                  <a:pt x="1187961" y="124678"/>
                </a:lnTo>
                <a:lnTo>
                  <a:pt x="1223581" y="123565"/>
                </a:lnTo>
                <a:lnTo>
                  <a:pt x="1261429" y="126906"/>
                </a:lnTo>
                <a:lnTo>
                  <a:pt x="1299279" y="131359"/>
                </a:lnTo>
                <a:lnTo>
                  <a:pt x="1337128" y="136924"/>
                </a:lnTo>
                <a:lnTo>
                  <a:pt x="1374976" y="141378"/>
                </a:lnTo>
                <a:lnTo>
                  <a:pt x="1412824" y="143604"/>
                </a:lnTo>
                <a:lnTo>
                  <a:pt x="1449561" y="143604"/>
                </a:lnTo>
                <a:lnTo>
                  <a:pt x="1484069" y="139150"/>
                </a:lnTo>
                <a:lnTo>
                  <a:pt x="1518579" y="130245"/>
                </a:lnTo>
                <a:lnTo>
                  <a:pt x="1551974" y="116887"/>
                </a:lnTo>
                <a:lnTo>
                  <a:pt x="1585369" y="99075"/>
                </a:lnTo>
                <a:lnTo>
                  <a:pt x="1618765" y="81264"/>
                </a:lnTo>
                <a:lnTo>
                  <a:pt x="1652161" y="61227"/>
                </a:lnTo>
                <a:lnTo>
                  <a:pt x="1684444" y="42302"/>
                </a:lnTo>
                <a:lnTo>
                  <a:pt x="1718953" y="25604"/>
                </a:lnTo>
                <a:lnTo>
                  <a:pt x="1752349" y="12245"/>
                </a:lnTo>
                <a:lnTo>
                  <a:pt x="1786858" y="333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a:picLocks noChangeAspect="1"/>
          </p:cNvPicPr>
          <p:nvPr/>
        </p:nvPicPr>
        <p:blipFill>
          <a:blip r:embed="rId5"/>
          <a:stretch>
            <a:fillRect/>
          </a:stretch>
        </p:blipFill>
        <p:spPr>
          <a:xfrm>
            <a:off x="9599493" y="4733925"/>
            <a:ext cx="2350865" cy="1812341"/>
          </a:xfrm>
          <a:prstGeom prst="rect">
            <a:avLst/>
          </a:prstGeom>
        </p:spPr>
      </p:pic>
      <p:pic>
        <p:nvPicPr>
          <p:cNvPr id="11" name="Audio 10">
            <a:hlinkClick r:id="" action="ppaction://media"/>
            <a:extLst>
              <a:ext uri="{FF2B5EF4-FFF2-40B4-BE49-F238E27FC236}">
                <a16:creationId xmlns:a16="http://schemas.microsoft.com/office/drawing/2014/main" id="{C5C84C75-3AD3-497B-9042-F4E11EB532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62120258"/>
      </p:ext>
    </p:extLst>
  </p:cSld>
  <p:clrMapOvr>
    <a:masterClrMapping/>
  </p:clrMapOvr>
  <mc:AlternateContent xmlns:mc="http://schemas.openxmlformats.org/markup-compatibility/2006" xmlns:p14="http://schemas.microsoft.com/office/powerpoint/2010/main">
    <mc:Choice Requires="p14">
      <p:transition spd="slow" p14:dur="2000" advTm="27665"/>
    </mc:Choice>
    <mc:Fallback xmlns="">
      <p:transition spd="slow" advTm="27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US" sz="6000" b="1">
                <a:solidFill>
                  <a:schemeClr val="bg1"/>
                </a:solidFill>
              </a:rPr>
              <a:t>Rule 2: Damage, Destruction or Theft of School Property</a:t>
            </a:r>
          </a:p>
        </p:txBody>
      </p:sp>
      <p:graphicFrame>
        <p:nvGraphicFramePr>
          <p:cNvPr id="5" name="Content Placeholder 2">
            <a:extLst>
              <a:ext uri="{FF2B5EF4-FFF2-40B4-BE49-F238E27FC236}">
                <a16:creationId xmlns:a16="http://schemas.microsoft.com/office/drawing/2014/main" id="{BF2D0ECC-6ABF-4BC5-A3A7-072BBE140554}"/>
              </a:ext>
            </a:extLst>
          </p:cNvPr>
          <p:cNvGraphicFramePr>
            <a:graphicFrameLocks noGrp="1"/>
          </p:cNvGraphicFramePr>
          <p:nvPr>
            <p:ph idx="1"/>
            <p:extLst>
              <p:ext uri="{D42A27DB-BD31-4B8C-83A1-F6EECF244321}">
                <p14:modId xmlns:p14="http://schemas.microsoft.com/office/powerpoint/2010/main" val="21325272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9A7290C2-E9CA-4183-A689-EC607CE55A3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10715614"/>
      </p:ext>
    </p:extLst>
  </p:cSld>
  <p:clrMapOvr>
    <a:masterClrMapping/>
  </p:clrMapOvr>
  <mc:AlternateContent xmlns:mc="http://schemas.openxmlformats.org/markup-compatibility/2006" xmlns:p14="http://schemas.microsoft.com/office/powerpoint/2010/main">
    <mc:Choice Requires="p14">
      <p:transition spd="slow" p14:dur="2000" advTm="33394"/>
    </mc:Choice>
    <mc:Fallback xmlns="">
      <p:transition spd="slow" advTm="33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US" sz="6000" b="1">
                <a:solidFill>
                  <a:schemeClr val="bg1"/>
                </a:solidFill>
              </a:rPr>
              <a:t>Rule 3: Damage, Destruction or Theft of Private Property</a:t>
            </a:r>
          </a:p>
        </p:txBody>
      </p:sp>
      <p:graphicFrame>
        <p:nvGraphicFramePr>
          <p:cNvPr id="5" name="Content Placeholder 2">
            <a:extLst>
              <a:ext uri="{FF2B5EF4-FFF2-40B4-BE49-F238E27FC236}">
                <a16:creationId xmlns:a16="http://schemas.microsoft.com/office/drawing/2014/main" id="{CEB09127-A60D-4F69-BA04-2FF3DFD0B0EE}"/>
              </a:ext>
            </a:extLst>
          </p:cNvPr>
          <p:cNvGraphicFramePr>
            <a:graphicFrameLocks noGrp="1"/>
          </p:cNvGraphicFramePr>
          <p:nvPr>
            <p:ph idx="1"/>
            <p:extLst>
              <p:ext uri="{D42A27DB-BD31-4B8C-83A1-F6EECF244321}">
                <p14:modId xmlns:p14="http://schemas.microsoft.com/office/powerpoint/2010/main" val="171431761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4249A372-3DF0-4499-A541-EC21446028C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26583399"/>
      </p:ext>
    </p:extLst>
  </p:cSld>
  <p:clrMapOvr>
    <a:masterClrMapping/>
  </p:clrMapOvr>
  <mc:AlternateContent xmlns:mc="http://schemas.openxmlformats.org/markup-compatibility/2006" xmlns:p14="http://schemas.microsoft.com/office/powerpoint/2010/main">
    <mc:Choice Requires="p14">
      <p:transition spd="slow" p14:dur="2000" advTm="29012"/>
    </mc:Choice>
    <mc:Fallback xmlns="">
      <p:transition spd="slow" advTm="29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6374</TotalTime>
  <Words>2142</Words>
  <Application>Microsoft Office PowerPoint</Application>
  <PresentationFormat>Widescreen</PresentationFormat>
  <Paragraphs>104</Paragraphs>
  <Slides>27</Slides>
  <Notes>0</Notes>
  <HiddenSlides>0</HiddenSlides>
  <MMClips>26</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Richmond County School System  Student Code of Conduct</vt:lpstr>
      <vt:lpstr>Signatures Needed</vt:lpstr>
      <vt:lpstr>Rules</vt:lpstr>
      <vt:lpstr>Administrator  vs  District Office  (Tribunal Panel)</vt:lpstr>
      <vt:lpstr>Rule 1(A): Disruption and Interference with School</vt:lpstr>
      <vt:lpstr>Rule 1(A): Disruption and Interference with School</vt:lpstr>
      <vt:lpstr>Rule 1(B): Bomb Threats And False Fire Alarms: Minimum Discipline For Bomb Threats, False Fire Alarms  </vt:lpstr>
      <vt:lpstr>Rule 2: Damage, Destruction or Theft of School Property</vt:lpstr>
      <vt:lpstr>Rule 3: Damage, Destruction or Theft of Private Property</vt:lpstr>
      <vt:lpstr>Rule 4(A) Physical Assault on an Employee of the School System; Verbal Assault and Disruptive Conduct   Rule 4(B) Physical Violence Against Teachers, School Bus Driver, or Other School Official or Employee</vt:lpstr>
      <vt:lpstr>Rule 5(A): Physical Assault and/or Fighting with a Person Not Employed by the School</vt:lpstr>
      <vt:lpstr>Rule 5(B) Bullying:  No Bullying, It’s the Law</vt:lpstr>
      <vt:lpstr>Rule 6: Weapons and Dangerous Instruments</vt:lpstr>
      <vt:lpstr>Rule 7(A): Alcoholic Beverages</vt:lpstr>
      <vt:lpstr>Rule 7(B): Narcotics, Drugs and Controlled Substances </vt:lpstr>
      <vt:lpstr>Rule 8(A):Illicit or Immoral Activities by a Student </vt:lpstr>
      <vt:lpstr>Rule 8(B) [State 15] Sexual Harassment -- Of and By Students</vt:lpstr>
      <vt:lpstr>Rule 9: Disregard of Directions or Commands</vt:lpstr>
      <vt:lpstr>Rule 10: Attendance Policy</vt:lpstr>
      <vt:lpstr>Rule 11: Unexcused Absence from Detention Class</vt:lpstr>
      <vt:lpstr>Rule 12:Tardiness (Grades PreK - 12)</vt:lpstr>
      <vt:lpstr>Rule 13:Leaving Campus Without Permission</vt:lpstr>
      <vt:lpstr>Rule 14: Dress and Grooming </vt:lpstr>
      <vt:lpstr>Rule 15: Smoking </vt:lpstr>
      <vt:lpstr>Rules 16, 17, 18</vt:lpstr>
      <vt:lpstr>Rule 19: School Bus Rules and Pupil Responsibilities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Middleton, Tikki</dc:creator>
  <cp:lastModifiedBy>Middleton, Tikki</cp:lastModifiedBy>
  <cp:revision>59</cp:revision>
  <dcterms:created xsi:type="dcterms:W3CDTF">2021-07-26T17:03:30Z</dcterms:created>
  <dcterms:modified xsi:type="dcterms:W3CDTF">2021-08-17T13:55:57Z</dcterms:modified>
</cp:coreProperties>
</file>