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embeddedFontLst>
    <p:embeddedFont>
      <p:font typeface="Love Ya Like A Sister" panose="020B0604020202020204" charset="0"/>
      <p:regular r:id="rId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1.fntdata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57ed45aa0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57ed45aa0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 b="1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Click on the book you’d like to hear for a read aloud.</a:t>
            </a:r>
            <a:endParaRPr sz="2300" b="1"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*Some of the books have more than 1 link.*</a:t>
            </a:r>
            <a:endParaRPr sz="1400" b="1"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1"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957ed45aa0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957ed45aa0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 b="1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Click on the book you’d like to hear for a read aloud.</a:t>
            </a:r>
            <a:endParaRPr sz="2300" b="1"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*Some of the books have more than 1 link.*</a:t>
            </a:r>
            <a:endParaRPr sz="1400" b="1"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embed/AThNMXQh6kk?feature=youtu.be" TargetMode="External"/><Relationship Id="rId13" Type="http://schemas.openxmlformats.org/officeDocument/2006/relationships/hyperlink" Target="https://www.youtube.com/embed/KGeO2ROK_R0?feature=youtu.be" TargetMode="External"/><Relationship Id="rId18" Type="http://schemas.openxmlformats.org/officeDocument/2006/relationships/hyperlink" Target="https://www.youtube.com/embed/OkXPRAZ4f3k?feature=youtu.be" TargetMode="External"/><Relationship Id="rId3" Type="http://schemas.openxmlformats.org/officeDocument/2006/relationships/image" Target="../media/image1.png"/><Relationship Id="rId21" Type="http://schemas.openxmlformats.org/officeDocument/2006/relationships/hyperlink" Target="https://www.youtube.com/embed/8QuACs7xG04?feature=youtu.be" TargetMode="External"/><Relationship Id="rId7" Type="http://schemas.openxmlformats.org/officeDocument/2006/relationships/hyperlink" Target="https://www.youtube.com/embed/8OKHU7mGNig?t=1581s" TargetMode="External"/><Relationship Id="rId12" Type="http://schemas.openxmlformats.org/officeDocument/2006/relationships/hyperlink" Target="https://www.youtube.com/embed/S5LtA_kfiho?feature=youtu.be" TargetMode="External"/><Relationship Id="rId17" Type="http://schemas.openxmlformats.org/officeDocument/2006/relationships/hyperlink" Target="https://www.youtube.com/embed/0MhTYQoDteM?feature=youtu.be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youtube.com/embed/2l8nWYP3RqE?t=10s" TargetMode="External"/><Relationship Id="rId20" Type="http://schemas.openxmlformats.org/officeDocument/2006/relationships/hyperlink" Target="https://www.youtube.com/embed/HSElllgmeCg?feature=youtu.b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embed/CXNzifryJno?feature=youtu.be" TargetMode="External"/><Relationship Id="rId11" Type="http://schemas.openxmlformats.org/officeDocument/2006/relationships/hyperlink" Target="https://www.youtube.com/embed/e6Vei7EwnKk?feature=youtu.be" TargetMode="External"/><Relationship Id="rId5" Type="http://schemas.openxmlformats.org/officeDocument/2006/relationships/hyperlink" Target="https://www.youtube.com/embed/U28Mc-yPpgA?feature=youtu.be" TargetMode="External"/><Relationship Id="rId15" Type="http://schemas.openxmlformats.org/officeDocument/2006/relationships/hyperlink" Target="https://www.youtube.com/embed/tELQLc72-Ys?feature=youtu.be" TargetMode="External"/><Relationship Id="rId10" Type="http://schemas.openxmlformats.org/officeDocument/2006/relationships/hyperlink" Target="https://www.youtube.com/embed/IxVamu2Wsfg?feature=youtu.be" TargetMode="External"/><Relationship Id="rId19" Type="http://schemas.openxmlformats.org/officeDocument/2006/relationships/hyperlink" Target="https://www.youtube.com/embed/OYmEtGYQ4Bo?feature=youtu.be" TargetMode="External"/><Relationship Id="rId4" Type="http://schemas.openxmlformats.org/officeDocument/2006/relationships/hyperlink" Target="https://www.youtube.com/embed/MXq4MXAOUiI?feature=youtu.be" TargetMode="External"/><Relationship Id="rId9" Type="http://schemas.openxmlformats.org/officeDocument/2006/relationships/hyperlink" Target="https://www.youtube.com/embed/qUAxr-Ky51c?feature=youtu.be" TargetMode="External"/><Relationship Id="rId14" Type="http://schemas.openxmlformats.org/officeDocument/2006/relationships/hyperlink" Target="https://www.youtube.com/embed/QznBrP5f6aE?feature=youtu.b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embed/xsrkzfmIEGU?t=281s" TargetMode="External"/><Relationship Id="rId13" Type="http://schemas.openxmlformats.org/officeDocument/2006/relationships/hyperlink" Target="https://www.youtube.com/embed/axxDL16mQ10?feature=youtu.be" TargetMode="External"/><Relationship Id="rId18" Type="http://schemas.openxmlformats.org/officeDocument/2006/relationships/hyperlink" Target="https://www.youtube.com/embed/0Y1uW85K7lQ" TargetMode="External"/><Relationship Id="rId3" Type="http://schemas.openxmlformats.org/officeDocument/2006/relationships/image" Target="../media/image2.png"/><Relationship Id="rId21" Type="http://schemas.openxmlformats.org/officeDocument/2006/relationships/hyperlink" Target="https://www.youtube.com/embed/j8HnCeRfLFU" TargetMode="External"/><Relationship Id="rId7" Type="http://schemas.openxmlformats.org/officeDocument/2006/relationships/hyperlink" Target="https://www.youtube.com/embed/g2cWqbAe_ug" TargetMode="External"/><Relationship Id="rId12" Type="http://schemas.openxmlformats.org/officeDocument/2006/relationships/hyperlink" Target="https://www.youtube.com/embed/ZRyKVUnhJKA" TargetMode="External"/><Relationship Id="rId17" Type="http://schemas.openxmlformats.org/officeDocument/2006/relationships/hyperlink" Target="https://www.youtube.com/embed/CTcy1DtKmy0?t=7s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www.youtube.com/embed/Axoxv09TBdU?feature=youtu.be" TargetMode="External"/><Relationship Id="rId20" Type="http://schemas.openxmlformats.org/officeDocument/2006/relationships/hyperlink" Target="https://www.youtube.com/embed/Jo6l4tJgav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embed/YElkXxZvIQM?t=388s" TargetMode="External"/><Relationship Id="rId11" Type="http://schemas.openxmlformats.org/officeDocument/2006/relationships/hyperlink" Target="https://www.youtube.com/embed/rl25DFD-lso?feature=youtu.be" TargetMode="External"/><Relationship Id="rId24" Type="http://schemas.openxmlformats.org/officeDocument/2006/relationships/hyperlink" Target="https://www.youtube.com/embed/ZVF0bL4Y4NI" TargetMode="External"/><Relationship Id="rId5" Type="http://schemas.openxmlformats.org/officeDocument/2006/relationships/hyperlink" Target="https://www.youtube.com/embed/XJPS8U56ZDY?feature=youtu.be" TargetMode="External"/><Relationship Id="rId15" Type="http://schemas.openxmlformats.org/officeDocument/2006/relationships/hyperlink" Target="https://www.youtube.com/embed/UB4srhp8Al4" TargetMode="External"/><Relationship Id="rId23" Type="http://schemas.openxmlformats.org/officeDocument/2006/relationships/hyperlink" Target="https://www.youtube.com/embed/QZHzSp79Q90" TargetMode="External"/><Relationship Id="rId10" Type="http://schemas.openxmlformats.org/officeDocument/2006/relationships/hyperlink" Target="https://www.youtube.com/embed/3MigrXK5AeU" TargetMode="External"/><Relationship Id="rId19" Type="http://schemas.openxmlformats.org/officeDocument/2006/relationships/hyperlink" Target="https://www.youtube.com/embed/zak77jkn7HM" TargetMode="External"/><Relationship Id="rId4" Type="http://schemas.openxmlformats.org/officeDocument/2006/relationships/hyperlink" Target="https://www.youtube.com/embed/8i5bICt8RwE?t=30s" TargetMode="External"/><Relationship Id="rId9" Type="http://schemas.openxmlformats.org/officeDocument/2006/relationships/hyperlink" Target="https://www.youtube.com/embed/AnBDIaVRv0Y" TargetMode="External"/><Relationship Id="rId14" Type="http://schemas.openxmlformats.org/officeDocument/2006/relationships/hyperlink" Target="https://www.youtube.com/embed/vo9znroikQo" TargetMode="External"/><Relationship Id="rId22" Type="http://schemas.openxmlformats.org/officeDocument/2006/relationships/hyperlink" Target="https://www.youtube.com/embed/AqpDw-FzDc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>
            <a:hlinkClick r:id="rId4"/>
          </p:cNvPr>
          <p:cNvSpPr/>
          <p:nvPr/>
        </p:nvSpPr>
        <p:spPr>
          <a:xfrm>
            <a:off x="2614625" y="1718400"/>
            <a:ext cx="1051500" cy="15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3862400" y="1722425"/>
            <a:ext cx="995400" cy="15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5138750" y="1722425"/>
            <a:ext cx="995400" cy="15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6367475" y="1722425"/>
            <a:ext cx="995400" cy="15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7596200" y="1722425"/>
            <a:ext cx="995400" cy="15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>
            <a:hlinkClick r:id="rId5"/>
          </p:cNvPr>
          <p:cNvSpPr/>
          <p:nvPr/>
        </p:nvSpPr>
        <p:spPr>
          <a:xfrm>
            <a:off x="2633675" y="85600"/>
            <a:ext cx="995400" cy="15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>
            <a:hlinkClick r:id="rId6"/>
          </p:cNvPr>
          <p:cNvSpPr/>
          <p:nvPr/>
        </p:nvSpPr>
        <p:spPr>
          <a:xfrm>
            <a:off x="3862400" y="93650"/>
            <a:ext cx="995400" cy="15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>
            <a:hlinkClick r:id="rId7"/>
          </p:cNvPr>
          <p:cNvSpPr/>
          <p:nvPr/>
        </p:nvSpPr>
        <p:spPr>
          <a:xfrm>
            <a:off x="5091125" y="93650"/>
            <a:ext cx="995400" cy="15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>
            <a:hlinkClick r:id="rId8"/>
          </p:cNvPr>
          <p:cNvSpPr/>
          <p:nvPr/>
        </p:nvSpPr>
        <p:spPr>
          <a:xfrm>
            <a:off x="6367475" y="93650"/>
            <a:ext cx="995400" cy="15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3">
            <a:hlinkClick r:id="rId9"/>
          </p:cNvPr>
          <p:cNvSpPr/>
          <p:nvPr/>
        </p:nvSpPr>
        <p:spPr>
          <a:xfrm>
            <a:off x="7596200" y="93650"/>
            <a:ext cx="995400" cy="7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3">
            <a:hlinkClick r:id="rId10"/>
          </p:cNvPr>
          <p:cNvSpPr/>
          <p:nvPr/>
        </p:nvSpPr>
        <p:spPr>
          <a:xfrm>
            <a:off x="7620000" y="1718400"/>
            <a:ext cx="995400" cy="7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>
            <a:hlinkClick r:id="rId11"/>
          </p:cNvPr>
          <p:cNvSpPr/>
          <p:nvPr/>
        </p:nvSpPr>
        <p:spPr>
          <a:xfrm>
            <a:off x="6367475" y="1718400"/>
            <a:ext cx="995400" cy="14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3">
            <a:hlinkClick r:id="rId12"/>
          </p:cNvPr>
          <p:cNvSpPr/>
          <p:nvPr/>
        </p:nvSpPr>
        <p:spPr>
          <a:xfrm>
            <a:off x="5114938" y="1718400"/>
            <a:ext cx="995400" cy="14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3">
            <a:hlinkClick r:id="rId13"/>
          </p:cNvPr>
          <p:cNvSpPr/>
          <p:nvPr/>
        </p:nvSpPr>
        <p:spPr>
          <a:xfrm>
            <a:off x="3862425" y="1718400"/>
            <a:ext cx="995400" cy="14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3">
            <a:hlinkClick r:id="rId14"/>
          </p:cNvPr>
          <p:cNvSpPr/>
          <p:nvPr/>
        </p:nvSpPr>
        <p:spPr>
          <a:xfrm>
            <a:off x="2614625" y="3351200"/>
            <a:ext cx="995400" cy="15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3">
            <a:hlinkClick r:id="rId15"/>
          </p:cNvPr>
          <p:cNvSpPr/>
          <p:nvPr/>
        </p:nvSpPr>
        <p:spPr>
          <a:xfrm>
            <a:off x="3862400" y="3398900"/>
            <a:ext cx="995400" cy="14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3">
            <a:hlinkClick r:id="rId16"/>
          </p:cNvPr>
          <p:cNvSpPr/>
          <p:nvPr/>
        </p:nvSpPr>
        <p:spPr>
          <a:xfrm>
            <a:off x="5110175" y="3398900"/>
            <a:ext cx="995400" cy="14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3">
            <a:hlinkClick r:id="rId17"/>
          </p:cNvPr>
          <p:cNvSpPr/>
          <p:nvPr/>
        </p:nvSpPr>
        <p:spPr>
          <a:xfrm>
            <a:off x="6357950" y="3398900"/>
            <a:ext cx="995400" cy="7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3">
            <a:hlinkClick r:id="rId18"/>
          </p:cNvPr>
          <p:cNvSpPr/>
          <p:nvPr/>
        </p:nvSpPr>
        <p:spPr>
          <a:xfrm>
            <a:off x="7681925" y="3398900"/>
            <a:ext cx="995400" cy="14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3">
            <a:hlinkClick r:id="rId19"/>
          </p:cNvPr>
          <p:cNvSpPr/>
          <p:nvPr/>
        </p:nvSpPr>
        <p:spPr>
          <a:xfrm>
            <a:off x="7620000" y="2487600"/>
            <a:ext cx="995400" cy="6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3">
            <a:hlinkClick r:id="rId20"/>
          </p:cNvPr>
          <p:cNvSpPr/>
          <p:nvPr/>
        </p:nvSpPr>
        <p:spPr>
          <a:xfrm>
            <a:off x="7596200" y="822350"/>
            <a:ext cx="995400" cy="7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3">
            <a:hlinkClick r:id="rId21"/>
          </p:cNvPr>
          <p:cNvSpPr/>
          <p:nvPr/>
        </p:nvSpPr>
        <p:spPr>
          <a:xfrm>
            <a:off x="6396050" y="4168100"/>
            <a:ext cx="995400" cy="7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>
            <a:hlinkClick r:id="rId4"/>
          </p:cNvPr>
          <p:cNvSpPr/>
          <p:nvPr/>
        </p:nvSpPr>
        <p:spPr>
          <a:xfrm>
            <a:off x="647775" y="649225"/>
            <a:ext cx="995400" cy="15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4">
            <a:hlinkClick r:id="rId5"/>
          </p:cNvPr>
          <p:cNvSpPr/>
          <p:nvPr/>
        </p:nvSpPr>
        <p:spPr>
          <a:xfrm rot="-1635599">
            <a:off x="5133738" y="1064065"/>
            <a:ext cx="995571" cy="75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4">
            <a:hlinkClick r:id="rId6"/>
          </p:cNvPr>
          <p:cNvSpPr/>
          <p:nvPr/>
        </p:nvSpPr>
        <p:spPr>
          <a:xfrm>
            <a:off x="4250150" y="649225"/>
            <a:ext cx="995400" cy="5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4">
            <a:hlinkClick r:id="rId7"/>
          </p:cNvPr>
          <p:cNvSpPr/>
          <p:nvPr/>
        </p:nvSpPr>
        <p:spPr>
          <a:xfrm>
            <a:off x="1841850" y="649225"/>
            <a:ext cx="995400" cy="15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4">
            <a:hlinkClick r:id="rId8"/>
          </p:cNvPr>
          <p:cNvSpPr/>
          <p:nvPr/>
        </p:nvSpPr>
        <p:spPr>
          <a:xfrm>
            <a:off x="4250125" y="2717675"/>
            <a:ext cx="995400" cy="2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4">
            <a:hlinkClick r:id="rId9"/>
          </p:cNvPr>
          <p:cNvSpPr/>
          <p:nvPr/>
        </p:nvSpPr>
        <p:spPr>
          <a:xfrm>
            <a:off x="3035913" y="649225"/>
            <a:ext cx="995400" cy="15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4">
            <a:hlinkClick r:id="rId10"/>
          </p:cNvPr>
          <p:cNvSpPr/>
          <p:nvPr/>
        </p:nvSpPr>
        <p:spPr>
          <a:xfrm>
            <a:off x="3035925" y="2717675"/>
            <a:ext cx="995400" cy="7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4">
            <a:hlinkClick r:id="rId11"/>
          </p:cNvPr>
          <p:cNvSpPr/>
          <p:nvPr/>
        </p:nvSpPr>
        <p:spPr>
          <a:xfrm>
            <a:off x="1850300" y="2717675"/>
            <a:ext cx="995400" cy="7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4">
            <a:hlinkClick r:id="rId12"/>
          </p:cNvPr>
          <p:cNvSpPr/>
          <p:nvPr/>
        </p:nvSpPr>
        <p:spPr>
          <a:xfrm>
            <a:off x="647775" y="2635025"/>
            <a:ext cx="9954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4">
            <a:hlinkClick r:id="rId13"/>
          </p:cNvPr>
          <p:cNvSpPr/>
          <p:nvPr/>
        </p:nvSpPr>
        <p:spPr>
          <a:xfrm rot="-1635599">
            <a:off x="5491189" y="1775162"/>
            <a:ext cx="995571" cy="700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4">
            <a:hlinkClick r:id="rId14"/>
          </p:cNvPr>
          <p:cNvSpPr/>
          <p:nvPr/>
        </p:nvSpPr>
        <p:spPr>
          <a:xfrm>
            <a:off x="4250150" y="1152625"/>
            <a:ext cx="8850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4">
            <a:hlinkClick r:id="rId15"/>
          </p:cNvPr>
          <p:cNvSpPr/>
          <p:nvPr/>
        </p:nvSpPr>
        <p:spPr>
          <a:xfrm>
            <a:off x="4210950" y="1714500"/>
            <a:ext cx="9954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4">
            <a:hlinkClick r:id="rId16"/>
          </p:cNvPr>
          <p:cNvSpPr/>
          <p:nvPr/>
        </p:nvSpPr>
        <p:spPr>
          <a:xfrm>
            <a:off x="1850300" y="3384425"/>
            <a:ext cx="995400" cy="7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4">
            <a:hlinkClick r:id="rId17"/>
          </p:cNvPr>
          <p:cNvSpPr/>
          <p:nvPr/>
        </p:nvSpPr>
        <p:spPr>
          <a:xfrm>
            <a:off x="4250150" y="2964425"/>
            <a:ext cx="995400" cy="2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4">
            <a:hlinkClick r:id="rId18"/>
          </p:cNvPr>
          <p:cNvSpPr/>
          <p:nvPr/>
        </p:nvSpPr>
        <p:spPr>
          <a:xfrm>
            <a:off x="4250150" y="3237725"/>
            <a:ext cx="995400" cy="2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>
            <a:hlinkClick r:id="rId19"/>
          </p:cNvPr>
          <p:cNvSpPr/>
          <p:nvPr/>
        </p:nvSpPr>
        <p:spPr>
          <a:xfrm>
            <a:off x="4221550" y="3631175"/>
            <a:ext cx="1074300" cy="2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>
            <a:hlinkClick r:id="rId20"/>
          </p:cNvPr>
          <p:cNvSpPr/>
          <p:nvPr/>
        </p:nvSpPr>
        <p:spPr>
          <a:xfrm>
            <a:off x="4250150" y="3877925"/>
            <a:ext cx="1074300" cy="2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>
            <a:hlinkClick r:id="rId21"/>
          </p:cNvPr>
          <p:cNvSpPr/>
          <p:nvPr/>
        </p:nvSpPr>
        <p:spPr>
          <a:xfrm>
            <a:off x="3050225" y="3511025"/>
            <a:ext cx="9954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>
            <a:hlinkClick r:id="rId22"/>
          </p:cNvPr>
          <p:cNvSpPr/>
          <p:nvPr/>
        </p:nvSpPr>
        <p:spPr>
          <a:xfrm>
            <a:off x="647775" y="3076325"/>
            <a:ext cx="9954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>
            <a:hlinkClick r:id="rId23"/>
          </p:cNvPr>
          <p:cNvSpPr/>
          <p:nvPr/>
        </p:nvSpPr>
        <p:spPr>
          <a:xfrm>
            <a:off x="650375" y="3484475"/>
            <a:ext cx="9954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4">
            <a:hlinkClick r:id="rId24"/>
          </p:cNvPr>
          <p:cNvSpPr/>
          <p:nvPr/>
        </p:nvSpPr>
        <p:spPr>
          <a:xfrm>
            <a:off x="650375" y="3847025"/>
            <a:ext cx="9954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On-screen Show (16:9)</PresentationFormat>
  <Paragraphs>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Love Ya Like A Sister</vt:lpstr>
      <vt:lpstr>Simple Light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Sisk, Christy</dc:creator>
  <cp:lastModifiedBy>Windows User</cp:lastModifiedBy>
  <cp:revision>1</cp:revision>
  <dcterms:modified xsi:type="dcterms:W3CDTF">2020-09-13T12:46:41Z</dcterms:modified>
</cp:coreProperties>
</file>