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sldIdLst>
    <p:sldId id="256" r:id="rId2"/>
    <p:sldId id="261" r:id="rId3"/>
    <p:sldId id="258" r:id="rId4"/>
    <p:sldId id="259" r:id="rId5"/>
    <p:sldId id="262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DC86458-A6D4-2A5B-3DF5-3327030B2586}" v="144" dt="2020-04-25T02:42:48.2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58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F7837-EB1D-4A83-94DE-DDB7EF2168CB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C2A6D-1461-4149-8337-D9B9011FB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810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F7837-EB1D-4A83-94DE-DDB7EF2168CB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C2A6D-1461-4149-8337-D9B9011FB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597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F7837-EB1D-4A83-94DE-DDB7EF2168CB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C2A6D-1461-4149-8337-D9B9011FB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9589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F7837-EB1D-4A83-94DE-DDB7EF2168CB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C2A6D-1461-4149-8337-D9B9011FBA14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631691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F7837-EB1D-4A83-94DE-DDB7EF2168CB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C2A6D-1461-4149-8337-D9B9011FB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4953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F7837-EB1D-4A83-94DE-DDB7EF2168CB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C2A6D-1461-4149-8337-D9B9011FB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4791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F7837-EB1D-4A83-94DE-DDB7EF2168CB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C2A6D-1461-4149-8337-D9B9011FB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3285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F7837-EB1D-4A83-94DE-DDB7EF2168CB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C2A6D-1461-4149-8337-D9B9011FB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9287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F7837-EB1D-4A83-94DE-DDB7EF2168CB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C2A6D-1461-4149-8337-D9B9011FB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983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F7837-EB1D-4A83-94DE-DDB7EF2168CB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C2A6D-1461-4149-8337-D9B9011FB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753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F7837-EB1D-4A83-94DE-DDB7EF2168CB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C2A6D-1461-4149-8337-D9B9011FB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833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F7837-EB1D-4A83-94DE-DDB7EF2168CB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C2A6D-1461-4149-8337-D9B9011FB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948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F7837-EB1D-4A83-94DE-DDB7EF2168CB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C2A6D-1461-4149-8337-D9B9011FB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089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F7837-EB1D-4A83-94DE-DDB7EF2168CB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C2A6D-1461-4149-8337-D9B9011FB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729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F7837-EB1D-4A83-94DE-DDB7EF2168CB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C2A6D-1461-4149-8337-D9B9011FB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382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F7837-EB1D-4A83-94DE-DDB7EF2168CB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C2A6D-1461-4149-8337-D9B9011FB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40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F7837-EB1D-4A83-94DE-DDB7EF2168CB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C2A6D-1461-4149-8337-D9B9011FB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086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4EF7837-EB1D-4A83-94DE-DDB7EF2168CB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C4C2A6D-1461-4149-8337-D9B9011FB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812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media.screensteps.com/image_assets/assets/001/735/592/original/033252b1-8b32-4308-a396-f10e4cc34b78.png" TargetMode="External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hyperlink" Target="https://media.screensteps.com/image_assets/assets/001/735/594/original/e59f6f51-154b-4a8a-9ee9-96b5069e7ab4.pn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edia.screensteps.com/image_assets/assets/001/735/596/original/458f1f3b-92af-4341-b0e0-8582781e940e.png" TargetMode="External"/><Relationship Id="rId5" Type="http://schemas.openxmlformats.org/officeDocument/2006/relationships/image" Target="../media/image9.png"/><Relationship Id="rId4" Type="http://schemas.openxmlformats.org/officeDocument/2006/relationships/hyperlink" Target="https://media.screensteps.com/image_assets/assets/002/755/821/original/299d297c-f18f-4e0b-8e2a-def6b4f7b264.png" TargetMode="External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A8644FD-D81E-4BC7-A4C4-D89DA86594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9358379"/>
              </p:ext>
            </p:extLst>
          </p:nvPr>
        </p:nvGraphicFramePr>
        <p:xfrm>
          <a:off x="193040" y="886381"/>
          <a:ext cx="7366000" cy="1122680"/>
        </p:xfrm>
        <a:graphic>
          <a:graphicData uri="http://schemas.openxmlformats.org/drawingml/2006/table">
            <a:tbl>
              <a:tblPr/>
              <a:tblGrid>
                <a:gridCol w="3685410">
                  <a:extLst>
                    <a:ext uri="{9D8B030D-6E8A-4147-A177-3AD203B41FA5}">
                      <a16:colId xmlns:a16="http://schemas.microsoft.com/office/drawing/2014/main" val="2294994387"/>
                    </a:ext>
                  </a:extLst>
                </a:gridCol>
                <a:gridCol w="3680590">
                  <a:extLst>
                    <a:ext uri="{9D8B030D-6E8A-4147-A177-3AD203B41FA5}">
                      <a16:colId xmlns:a16="http://schemas.microsoft.com/office/drawing/2014/main" val="157056992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US">
                        <a:effectLst/>
                      </a:endParaRPr>
                    </a:p>
                  </a:txBody>
                  <a:tcPr marL="12700" marR="12700" marT="12700" marB="12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>
                          <a:effectLst/>
                        </a:rPr>
                        <a:t>How do I login to  </a:t>
                      </a:r>
                    </a:p>
                    <a:p>
                      <a:r>
                        <a:rPr lang="en-US" sz="3600" b="1" dirty="0">
                          <a:effectLst/>
                        </a:rPr>
                        <a:t>Canvas?</a:t>
                      </a:r>
                      <a:endParaRPr lang="en-US" dirty="0">
                        <a:effectLst/>
                      </a:endParaRPr>
                    </a:p>
                  </a:txBody>
                  <a:tcPr marL="12700" marR="12700" marT="12700" marB="12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7980212"/>
                  </a:ext>
                </a:extLst>
              </a:tr>
            </a:tbl>
          </a:graphicData>
        </a:graphic>
      </p:graphicFrame>
      <p:pic>
        <p:nvPicPr>
          <p:cNvPr id="1026" name="Picture 2">
            <a:extLst>
              <a:ext uri="{FF2B5EF4-FFF2-40B4-BE49-F238E27FC236}">
                <a16:creationId xmlns:a16="http://schemas.microsoft.com/office/drawing/2014/main" id="{C583C1B0-34D6-408F-9045-F6072B6D04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610" y="333216"/>
            <a:ext cx="2038350" cy="189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A1AC237-C2D0-4FAD-827B-BF6B7F32CCEF}"/>
              </a:ext>
            </a:extLst>
          </p:cNvPr>
          <p:cNvSpPr/>
          <p:nvPr/>
        </p:nvSpPr>
        <p:spPr>
          <a:xfrm>
            <a:off x="2854960" y="2110661"/>
            <a:ext cx="824992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2D3B45"/>
                </a:solidFill>
                <a:latin typeface="Lato"/>
              </a:rPr>
              <a:t>Where do I  go to login to Canvas?</a:t>
            </a:r>
            <a:endParaRPr lang="en-US" b="0" i="0" dirty="0">
              <a:solidFill>
                <a:srgbClr val="2D3B45"/>
              </a:solidFill>
              <a:effectLst/>
              <a:latin typeface="Lato"/>
            </a:endParaRPr>
          </a:p>
          <a:p>
            <a:r>
              <a:rPr lang="en-US" dirty="0">
                <a:solidFill>
                  <a:srgbClr val="2D3B45"/>
                </a:solidFill>
                <a:latin typeface="Lato"/>
              </a:rPr>
              <a:t>                        &gt; GO TO LAUNCHPAD</a:t>
            </a:r>
            <a:endParaRPr lang="en-US" b="0" i="0" dirty="0">
              <a:solidFill>
                <a:srgbClr val="2D3B45"/>
              </a:solidFill>
              <a:effectLst/>
              <a:latin typeface="Lato"/>
            </a:endParaRPr>
          </a:p>
          <a:p>
            <a:r>
              <a:rPr lang="en-US" b="0" i="0" dirty="0">
                <a:solidFill>
                  <a:srgbClr val="2D3B45"/>
                </a:solidFill>
                <a:effectLst/>
                <a:latin typeface="Lato"/>
              </a:rPr>
              <a:t>                                    </a:t>
            </a:r>
            <a:r>
              <a:rPr lang="en-US" dirty="0">
                <a:solidFill>
                  <a:srgbClr val="2D3B45"/>
                </a:solidFill>
                <a:latin typeface="Lato"/>
              </a:rPr>
              <a:t>&gt; LOGIN</a:t>
            </a:r>
            <a:endParaRPr lang="en-US" b="0" i="0" dirty="0">
              <a:solidFill>
                <a:srgbClr val="2D3B45"/>
              </a:solidFill>
              <a:effectLst/>
              <a:latin typeface="Lato"/>
            </a:endParaRPr>
          </a:p>
          <a:p>
            <a:r>
              <a:rPr lang="en-US" b="0" i="0" dirty="0">
                <a:solidFill>
                  <a:srgbClr val="2D3B45"/>
                </a:solidFill>
                <a:effectLst/>
                <a:latin typeface="Lato"/>
              </a:rPr>
              <a:t>                               </a:t>
            </a:r>
            <a:r>
              <a:rPr lang="en-US" dirty="0">
                <a:solidFill>
                  <a:srgbClr val="2D3B45"/>
                </a:solidFill>
                <a:latin typeface="Lato"/>
              </a:rPr>
              <a:t>    &gt;</a:t>
            </a:r>
            <a:r>
              <a:rPr lang="en-US" b="0" i="0" dirty="0">
                <a:solidFill>
                  <a:srgbClr val="2D3B45"/>
                </a:solidFill>
                <a:effectLst/>
                <a:latin typeface="Lato"/>
              </a:rPr>
              <a:t> </a:t>
            </a:r>
            <a:r>
              <a:rPr lang="en-US" dirty="0">
                <a:solidFill>
                  <a:srgbClr val="2D3B45"/>
                </a:solidFill>
                <a:latin typeface="Lato"/>
              </a:rPr>
              <a:t>CHOOSE THE CANVAS ICON</a:t>
            </a:r>
            <a:endParaRPr lang="en-US" b="0" i="0" dirty="0">
              <a:solidFill>
                <a:srgbClr val="2D3B45"/>
              </a:solidFill>
              <a:effectLst/>
              <a:latin typeface="Lato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2D3B45"/>
                </a:solidFill>
                <a:latin typeface="Lato"/>
              </a:rPr>
              <a:t>What are my username and password? </a:t>
            </a:r>
            <a:endParaRPr lang="en-US" b="0" i="0" dirty="0">
              <a:solidFill>
                <a:srgbClr val="2D3B45"/>
              </a:solidFill>
              <a:effectLst/>
              <a:latin typeface="Lato"/>
            </a:endParaRPr>
          </a:p>
          <a:p>
            <a:r>
              <a:rPr lang="en-US" b="0" i="0" dirty="0">
                <a:solidFill>
                  <a:srgbClr val="2D3B45"/>
                </a:solidFill>
                <a:effectLst/>
                <a:latin typeface="Lato"/>
              </a:rPr>
              <a:t>               </a:t>
            </a:r>
            <a:r>
              <a:rPr lang="en-US" dirty="0">
                <a:solidFill>
                  <a:srgbClr val="2D3B45"/>
                </a:solidFill>
                <a:latin typeface="Lato"/>
              </a:rPr>
              <a:t>USERNAME:  YOUR RICHMOND COUNTY EMAIL ADDRESS</a:t>
            </a:r>
            <a:r>
              <a:rPr lang="en-US" b="0" i="0" dirty="0">
                <a:solidFill>
                  <a:srgbClr val="2D3B45"/>
                </a:solidFill>
                <a:effectLst/>
                <a:latin typeface="Lato"/>
              </a:rPr>
              <a:t/>
            </a:r>
            <a:br>
              <a:rPr lang="en-US" b="0" i="0" dirty="0">
                <a:solidFill>
                  <a:srgbClr val="2D3B45"/>
                </a:solidFill>
                <a:effectLst/>
                <a:latin typeface="Lato"/>
              </a:rPr>
            </a:br>
            <a:r>
              <a:rPr lang="en-US" dirty="0">
                <a:solidFill>
                  <a:srgbClr val="2D3B45"/>
                </a:solidFill>
                <a:latin typeface="Lato"/>
              </a:rPr>
              <a:t>               EX: king.martinl@student.rck12.net</a:t>
            </a:r>
            <a:endParaRPr lang="en-US" b="0" i="0" dirty="0">
              <a:solidFill>
                <a:srgbClr val="2D3B45"/>
              </a:solidFill>
              <a:effectLst/>
              <a:latin typeface="Lato"/>
            </a:endParaRPr>
          </a:p>
          <a:p>
            <a:r>
              <a:rPr lang="en-US" dirty="0">
                <a:solidFill>
                  <a:srgbClr val="2D3B45"/>
                </a:solidFill>
                <a:latin typeface="Lato"/>
              </a:rPr>
              <a:t> 	PASSWORD: THE SAME AS YOUR RICHMOND COUNTY PASSWORD</a:t>
            </a:r>
            <a:endParaRPr lang="en-US" b="0" i="0" dirty="0">
              <a:solidFill>
                <a:srgbClr val="2D3B45"/>
              </a:solidFill>
              <a:effectLst/>
              <a:latin typeface="Lato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2D3B45"/>
                </a:solidFill>
                <a:latin typeface="Lato"/>
              </a:rPr>
              <a:t>What if my username and password don't work? </a:t>
            </a:r>
            <a:endParaRPr lang="en-US" b="0" i="0" dirty="0">
              <a:solidFill>
                <a:srgbClr val="2D3B45"/>
              </a:solidFill>
              <a:effectLst/>
              <a:latin typeface="Lato"/>
            </a:endParaRPr>
          </a:p>
          <a:p>
            <a:r>
              <a:rPr lang="en-US" dirty="0">
                <a:solidFill>
                  <a:srgbClr val="2D3B45"/>
                </a:solidFill>
                <a:latin typeface="Lato"/>
              </a:rPr>
              <a:t>                         LET YOUR TEACHER KNOW</a:t>
            </a:r>
            <a:endParaRPr lang="en-US" b="0" i="0" dirty="0">
              <a:solidFill>
                <a:srgbClr val="2D3B45"/>
              </a:solidFill>
              <a:effectLst/>
              <a:latin typeface="Lato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D52670-9BC6-4461-A0D2-FF952BA376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3184" y="1554254"/>
            <a:ext cx="1279539" cy="1348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609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1D9C0-3E46-401D-A247-A6CE05991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579D9D-1C50-4A6A-B8BA-9CAFD53CC1D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773D67-C2E6-42B2-BFF2-541DAE9911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1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582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B31C3-D362-4DA3-8361-5A74C5E0D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A4A911-A79C-4321-BDB1-014CA18A361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6239D9-1009-41BE-97FF-234AAB828B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7259"/>
          <a:stretch/>
        </p:blipFill>
        <p:spPr>
          <a:xfrm>
            <a:off x="0" y="0"/>
            <a:ext cx="620776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4974829-28A8-4198-AB2C-D5592BD758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3037"/>
          <a:stretch/>
        </p:blipFill>
        <p:spPr>
          <a:xfrm>
            <a:off x="6207760" y="0"/>
            <a:ext cx="59842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307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Open User Settings">
            <a:hlinkClick r:id="rId2"/>
            <a:extLst>
              <a:ext uri="{FF2B5EF4-FFF2-40B4-BE49-F238E27FC236}">
                <a16:creationId xmlns:a16="http://schemas.microsoft.com/office/drawing/2014/main" id="{8CB69EB1-B867-411C-9DD6-674761F780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95625" cy="466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Open Observing">
            <a:hlinkClick r:id="rId4"/>
            <a:extLst>
              <a:ext uri="{FF2B5EF4-FFF2-40B4-BE49-F238E27FC236}">
                <a16:creationId xmlns:a16="http://schemas.microsoft.com/office/drawing/2014/main" id="{C01948B5-9A06-4560-B979-29D6EE34BA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761" y="285751"/>
            <a:ext cx="1685925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dd Student">
            <a:hlinkClick r:id="rId6"/>
            <a:extLst>
              <a:ext uri="{FF2B5EF4-FFF2-40B4-BE49-F238E27FC236}">
                <a16:creationId xmlns:a16="http://schemas.microsoft.com/office/drawing/2014/main" id="{4F2D0EF3-98AC-45A2-B070-D5A82ED412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6316" y="457200"/>
            <a:ext cx="2152650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View Student">
            <a:hlinkClick r:id="rId8"/>
            <a:extLst>
              <a:ext uri="{FF2B5EF4-FFF2-40B4-BE49-F238E27FC236}">
                <a16:creationId xmlns:a16="http://schemas.microsoft.com/office/drawing/2014/main" id="{7927D9D8-059C-492A-AEB4-A7D132270A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9107" y="3584317"/>
            <a:ext cx="30099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125D4E3-FAC8-4D54-A99D-413E584B76B2}"/>
              </a:ext>
            </a:extLst>
          </p:cNvPr>
          <p:cNvSpPr/>
          <p:nvPr/>
        </p:nvSpPr>
        <p:spPr>
          <a:xfrm>
            <a:off x="-20411" y="4952999"/>
            <a:ext cx="46917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424242"/>
                </a:solidFill>
                <a:latin typeface="Helvetica Neue"/>
              </a:rPr>
              <a:t>In Global Navigation, click the </a:t>
            </a:r>
          </a:p>
          <a:p>
            <a:r>
              <a:rPr lang="en-US" b="1" dirty="0">
                <a:solidFill>
                  <a:srgbClr val="424242"/>
                </a:solidFill>
                <a:latin typeface="Helvetica Neue"/>
              </a:rPr>
              <a:t>Account</a:t>
            </a:r>
            <a:r>
              <a:rPr lang="en-US" dirty="0">
                <a:solidFill>
                  <a:srgbClr val="424242"/>
                </a:solidFill>
                <a:latin typeface="Helvetica Neue"/>
              </a:rPr>
              <a:t> link [1], then click the</a:t>
            </a:r>
          </a:p>
          <a:p>
            <a:r>
              <a:rPr lang="en-US" dirty="0">
                <a:solidFill>
                  <a:srgbClr val="424242"/>
                </a:solidFill>
                <a:latin typeface="Helvetica Neue"/>
              </a:rPr>
              <a:t> </a:t>
            </a:r>
            <a:r>
              <a:rPr lang="en-US" b="1" dirty="0">
                <a:solidFill>
                  <a:srgbClr val="424242"/>
                </a:solidFill>
                <a:latin typeface="Helvetica Neue"/>
              </a:rPr>
              <a:t>Settings</a:t>
            </a:r>
            <a:r>
              <a:rPr lang="en-US" dirty="0">
                <a:solidFill>
                  <a:srgbClr val="424242"/>
                </a:solidFill>
                <a:latin typeface="Helvetica Neue"/>
              </a:rPr>
              <a:t> link [2].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A505AA-6AB2-4F8E-9367-6D2307161F8E}"/>
              </a:ext>
            </a:extLst>
          </p:cNvPr>
          <p:cNvSpPr/>
          <p:nvPr/>
        </p:nvSpPr>
        <p:spPr>
          <a:xfrm>
            <a:off x="3438102" y="3869293"/>
            <a:ext cx="31085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424242"/>
                </a:solidFill>
                <a:latin typeface="Helvetica Neue"/>
              </a:rPr>
              <a:t>In User Navigation, click the </a:t>
            </a:r>
          </a:p>
          <a:p>
            <a:r>
              <a:rPr lang="en-US" b="1" dirty="0">
                <a:solidFill>
                  <a:srgbClr val="424242"/>
                </a:solidFill>
                <a:latin typeface="Helvetica Neue"/>
              </a:rPr>
              <a:t>Observing </a:t>
            </a:r>
            <a:r>
              <a:rPr lang="en-US" dirty="0">
                <a:solidFill>
                  <a:srgbClr val="424242"/>
                </a:solidFill>
                <a:latin typeface="Helvetica Neue"/>
              </a:rPr>
              <a:t>link.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75906F9-EB84-4AF6-8FA6-91F7AC5BD113}"/>
              </a:ext>
            </a:extLst>
          </p:cNvPr>
          <p:cNvSpPr/>
          <p:nvPr/>
        </p:nvSpPr>
        <p:spPr>
          <a:xfrm>
            <a:off x="6096000" y="255213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424242"/>
                </a:solidFill>
                <a:latin typeface="Helvetica Neue"/>
              </a:rPr>
              <a:t>Type the pairing code in the </a:t>
            </a:r>
            <a:r>
              <a:rPr lang="en-US" b="1" dirty="0">
                <a:solidFill>
                  <a:srgbClr val="424242"/>
                </a:solidFill>
                <a:latin typeface="Helvetica Neue"/>
              </a:rPr>
              <a:t>Student Pairing Code</a:t>
            </a:r>
            <a:r>
              <a:rPr lang="en-US" dirty="0">
                <a:solidFill>
                  <a:srgbClr val="424242"/>
                </a:solidFill>
                <a:latin typeface="Helvetica Neue"/>
              </a:rPr>
              <a:t> field [1] and click the </a:t>
            </a:r>
            <a:r>
              <a:rPr lang="en-US" b="1" dirty="0">
                <a:solidFill>
                  <a:srgbClr val="424242"/>
                </a:solidFill>
                <a:latin typeface="Helvetica Neue"/>
              </a:rPr>
              <a:t>Add Student</a:t>
            </a:r>
            <a:r>
              <a:rPr lang="en-US" dirty="0">
                <a:solidFill>
                  <a:srgbClr val="424242"/>
                </a:solidFill>
                <a:latin typeface="Helvetica Neue"/>
              </a:rPr>
              <a:t> button [2].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A227B0D-BC6A-4A0D-AA7A-9286AEC1471F}"/>
              </a:ext>
            </a:extLst>
          </p:cNvPr>
          <p:cNvSpPr/>
          <p:nvPr/>
        </p:nvSpPr>
        <p:spPr>
          <a:xfrm>
            <a:off x="10199007" y="4461986"/>
            <a:ext cx="17748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424242"/>
                </a:solidFill>
                <a:latin typeface="Helvetica Neue"/>
              </a:rPr>
              <a:t>View the</a:t>
            </a:r>
          </a:p>
          <a:p>
            <a:r>
              <a:rPr lang="en-US" dirty="0">
                <a:solidFill>
                  <a:srgbClr val="424242"/>
                </a:solidFill>
                <a:latin typeface="Helvetica Neue"/>
              </a:rPr>
              <a:t> paired student.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5739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A2553-D670-4C9F-898D-FF896AFFDB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26022" y="1403266"/>
            <a:ext cx="4724879" cy="2509213"/>
          </a:xfrm>
        </p:spPr>
        <p:txBody>
          <a:bodyPr>
            <a:normAutofit/>
          </a:bodyPr>
          <a:lstStyle/>
          <a:p>
            <a:r>
              <a:rPr lang="en-US" sz="3200" dirty="0"/>
              <a:t>Pairing Parent Online Account with Parent App on Phone</a:t>
            </a:r>
            <a:br>
              <a:rPr lang="en-US" sz="3200" dirty="0"/>
            </a:b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  <p:pic>
        <p:nvPicPr>
          <p:cNvPr id="4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4386F26A-63FB-474E-B468-8811307F38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00" y="450466"/>
            <a:ext cx="2841486" cy="6154266"/>
          </a:xfrm>
          <a:prstGeom prst="rect">
            <a:avLst/>
          </a:prstGeom>
        </p:spPr>
      </p:pic>
      <p:pic>
        <p:nvPicPr>
          <p:cNvPr id="8" name="Picture 8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B7342B88-A827-48F3-9938-CBE4854176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0239" y="326378"/>
            <a:ext cx="2961027" cy="6394055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9255EA52-0762-44C2-9164-279D3FBA7C29}"/>
              </a:ext>
            </a:extLst>
          </p:cNvPr>
          <p:cNvSpPr/>
          <p:nvPr/>
        </p:nvSpPr>
        <p:spPr>
          <a:xfrm>
            <a:off x="9328683" y="3842957"/>
            <a:ext cx="1321698" cy="5529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05C6B02-5F37-47B5-B0AF-2E18160BA113}"/>
              </a:ext>
            </a:extLst>
          </p:cNvPr>
          <p:cNvCxnSpPr/>
          <p:nvPr/>
        </p:nvCxnSpPr>
        <p:spPr>
          <a:xfrm flipH="1" flipV="1">
            <a:off x="10385958" y="4441682"/>
            <a:ext cx="366841" cy="80515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0AB91BDB-A6AF-4E80-8791-27E7E094CF9C}"/>
              </a:ext>
            </a:extLst>
          </p:cNvPr>
          <p:cNvSpPr txBox="1"/>
          <p:nvPr/>
        </p:nvSpPr>
        <p:spPr>
          <a:xfrm>
            <a:off x="8767467" y="6110582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/>
              <a:t>phone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A150A69-92E4-4596-AFAD-45E9473316B4}"/>
              </a:ext>
            </a:extLst>
          </p:cNvPr>
          <p:cNvSpPr txBox="1"/>
          <p:nvPr/>
        </p:nvSpPr>
        <p:spPr>
          <a:xfrm>
            <a:off x="589033" y="6051156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/>
              <a:t>computer</a:t>
            </a:r>
          </a:p>
        </p:txBody>
      </p:sp>
    </p:spTree>
    <p:extLst>
      <p:ext uri="{BB962C8B-B14F-4D97-AF65-F5344CB8AC3E}">
        <p14:creationId xmlns:p14="http://schemas.microsoft.com/office/powerpoint/2010/main" val="3676381361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94</TotalTime>
  <Words>45</Words>
  <Application>Microsoft Office PowerPoint</Application>
  <PresentationFormat>Widescreen</PresentationFormat>
  <Paragraphs>22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Helvetica Neue</vt:lpstr>
      <vt:lpstr>Lato</vt:lpstr>
      <vt:lpstr>Tw Cen MT</vt:lpstr>
      <vt:lpstr>Droplet</vt:lpstr>
      <vt:lpstr>PowerPoint Presentation</vt:lpstr>
      <vt:lpstr>PowerPoint Presentation</vt:lpstr>
      <vt:lpstr>PowerPoint Presentation</vt:lpstr>
      <vt:lpstr>PowerPoint Presentation</vt:lpstr>
      <vt:lpstr>Pairing Parent Online Account with Parent App on Phone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Paige Tuttle</dc:creator>
  <cp:lastModifiedBy>Green, Michelette</cp:lastModifiedBy>
  <cp:revision>71</cp:revision>
  <dcterms:created xsi:type="dcterms:W3CDTF">2020-04-22T14:31:48Z</dcterms:created>
  <dcterms:modified xsi:type="dcterms:W3CDTF">2020-08-26T22:58:32Z</dcterms:modified>
</cp:coreProperties>
</file>