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Love Ya Like A Sister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4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6bb7bff2f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6bb7bff2f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 b="1">
                <a:solidFill>
                  <a:schemeClr val="dk1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rPr>
              <a:t>Click on the book you’d like to hear for a read aloud.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embed/yU-VoCiDl60?feature=youtu.be" TargetMode="External"/><Relationship Id="rId13" Type="http://schemas.openxmlformats.org/officeDocument/2006/relationships/hyperlink" Target="https://www.youtube.com/embed/fa2dP87a8kw?feature=youtu.be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youtube.com/embed/h3KKWNPB1NE?feature=youtu.be" TargetMode="External"/><Relationship Id="rId12" Type="http://schemas.openxmlformats.org/officeDocument/2006/relationships/hyperlink" Target="https://www.youtube.com/embed/l5jW4EEzQaA?feature=youtu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embed/Mgg1mh7-tWs" TargetMode="External"/><Relationship Id="rId11" Type="http://schemas.openxmlformats.org/officeDocument/2006/relationships/hyperlink" Target="https://www.youtube.com/embed/-w0hphhss9Q?feature=youtu.be" TargetMode="External"/><Relationship Id="rId5" Type="http://schemas.openxmlformats.org/officeDocument/2006/relationships/hyperlink" Target="https://www.youtube.com/embed/PGuOGL-0Mhk?feature=youtu.be" TargetMode="External"/><Relationship Id="rId10" Type="http://schemas.openxmlformats.org/officeDocument/2006/relationships/hyperlink" Target="https://www.youtube.com/embed/Hly6ChPkdqU?feature=youtu.be" TargetMode="External"/><Relationship Id="rId4" Type="http://schemas.openxmlformats.org/officeDocument/2006/relationships/hyperlink" Target="https://www.youtube.com/embed/j4aG0IOtpIg?feature=youtu.be" TargetMode="External"/><Relationship Id="rId9" Type="http://schemas.openxmlformats.org/officeDocument/2006/relationships/hyperlink" Target="https://www.youtube.com/embed/ezar2ppQitQ?feature=youtu.be" TargetMode="External"/><Relationship Id="rId14" Type="http://schemas.openxmlformats.org/officeDocument/2006/relationships/hyperlink" Target="https://www.youtube.com/embed/GYN0ySvcAwE?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hlinkClick r:id="rId4"/>
          </p:cNvPr>
          <p:cNvSpPr/>
          <p:nvPr/>
        </p:nvSpPr>
        <p:spPr>
          <a:xfrm>
            <a:off x="2105025" y="28575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>
            <a:hlinkClick r:id="rId5"/>
          </p:cNvPr>
          <p:cNvSpPr/>
          <p:nvPr/>
        </p:nvSpPr>
        <p:spPr>
          <a:xfrm>
            <a:off x="3771900" y="28575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>
            <a:hlinkClick r:id="rId6"/>
          </p:cNvPr>
          <p:cNvSpPr/>
          <p:nvPr/>
        </p:nvSpPr>
        <p:spPr>
          <a:xfrm>
            <a:off x="5438775" y="28575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>
            <a:hlinkClick r:id="rId7"/>
          </p:cNvPr>
          <p:cNvSpPr/>
          <p:nvPr/>
        </p:nvSpPr>
        <p:spPr>
          <a:xfrm>
            <a:off x="2105025" y="156210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>
            <a:hlinkClick r:id="rId8"/>
          </p:cNvPr>
          <p:cNvSpPr/>
          <p:nvPr/>
        </p:nvSpPr>
        <p:spPr>
          <a:xfrm>
            <a:off x="3771900" y="156210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>
            <a:hlinkClick r:id="rId9"/>
          </p:cNvPr>
          <p:cNvSpPr/>
          <p:nvPr/>
        </p:nvSpPr>
        <p:spPr>
          <a:xfrm>
            <a:off x="7105650" y="156210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>
            <a:hlinkClick r:id="rId10"/>
          </p:cNvPr>
          <p:cNvSpPr/>
          <p:nvPr/>
        </p:nvSpPr>
        <p:spPr>
          <a:xfrm>
            <a:off x="5438775" y="156210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>
            <a:hlinkClick r:id="rId11"/>
          </p:cNvPr>
          <p:cNvSpPr/>
          <p:nvPr/>
        </p:nvSpPr>
        <p:spPr>
          <a:xfrm>
            <a:off x="2105025" y="283845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>
            <a:hlinkClick r:id="rId12"/>
          </p:cNvPr>
          <p:cNvSpPr/>
          <p:nvPr/>
        </p:nvSpPr>
        <p:spPr>
          <a:xfrm>
            <a:off x="7105650" y="283845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>
            <a:hlinkClick r:id="rId13"/>
          </p:cNvPr>
          <p:cNvSpPr/>
          <p:nvPr/>
        </p:nvSpPr>
        <p:spPr>
          <a:xfrm>
            <a:off x="5438775" y="283845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>
            <a:hlinkClick r:id="rId14"/>
          </p:cNvPr>
          <p:cNvSpPr/>
          <p:nvPr/>
        </p:nvSpPr>
        <p:spPr>
          <a:xfrm>
            <a:off x="3771900" y="2838450"/>
            <a:ext cx="1352400" cy="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Love Ya Like A Sister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Sisk, Christy</dc:creator>
  <cp:lastModifiedBy>Windows User</cp:lastModifiedBy>
  <cp:revision>1</cp:revision>
  <dcterms:modified xsi:type="dcterms:W3CDTF">2020-09-13T12:44:37Z</dcterms:modified>
</cp:coreProperties>
</file>