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3"/>
  </p:normalViewPr>
  <p:slideViewPr>
    <p:cSldViewPr snapToGrid="0" snapToObjects="1">
      <p:cViewPr varScale="1">
        <p:scale>
          <a:sx n="156" d="100"/>
          <a:sy n="156" d="100"/>
        </p:scale>
        <p:origin x="36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Char char="●"/>
              <a:defRPr sz="1100" b="0" i="0" u="none" strike="noStrike" cap="none"/>
            </a:lvl1pPr>
            <a:lvl2pPr marL="457200" marR="0" lvl="1" indent="0" algn="l" rtl="0">
              <a:spcBef>
                <a:spcPts val="0"/>
              </a:spcBef>
              <a:buChar char="○"/>
              <a:defRPr sz="1100" b="0" i="0" u="none" strike="noStrike" cap="none"/>
            </a:lvl2pPr>
            <a:lvl3pPr marL="914400" marR="0" lvl="2" indent="0" algn="l" rtl="0">
              <a:spcBef>
                <a:spcPts val="0"/>
              </a:spcBef>
              <a:buChar char="■"/>
              <a:defRPr sz="1100" b="0" i="0" u="none" strike="noStrike" cap="none"/>
            </a:lvl3pPr>
            <a:lvl4pPr marL="1371600" marR="0" lvl="3" indent="0" algn="l" rtl="0">
              <a:spcBef>
                <a:spcPts val="0"/>
              </a:spcBef>
              <a:buChar char="●"/>
              <a:defRPr sz="1100" b="0" i="0" u="none" strike="noStrike" cap="none"/>
            </a:lvl4pPr>
            <a:lvl5pPr marL="1828800" marR="0" lvl="4" indent="0" algn="l" rtl="0">
              <a:spcBef>
                <a:spcPts val="0"/>
              </a:spcBef>
              <a:buChar char="○"/>
              <a:defRPr sz="1100" b="0" i="0" u="none" strike="noStrike" cap="none"/>
            </a:lvl5pPr>
            <a:lvl6pPr marL="2286000" marR="0" lvl="5" indent="0" algn="l" rtl="0">
              <a:spcBef>
                <a:spcPts val="0"/>
              </a:spcBef>
              <a:buChar char="■"/>
              <a:defRPr sz="1100" b="0" i="0" u="none" strike="noStrike" cap="none"/>
            </a:lvl6pPr>
            <a:lvl7pPr marL="2743200" marR="0" lvl="6" indent="0" algn="l" rtl="0">
              <a:spcBef>
                <a:spcPts val="0"/>
              </a:spcBef>
              <a:buChar char="●"/>
              <a:defRPr sz="1100" b="0" i="0" u="none" strike="noStrike" cap="none"/>
            </a:lvl7pPr>
            <a:lvl8pPr marL="3200400" marR="0" lvl="7" indent="0" algn="l" rtl="0">
              <a:spcBef>
                <a:spcPts val="0"/>
              </a:spcBef>
              <a:buChar char="○"/>
              <a:defRPr sz="1100" b="0" i="0" u="none" strike="noStrike" cap="none"/>
            </a:lvl8pPr>
            <a:lvl9pPr marL="3657600" marR="0" lvl="8" indent="0" algn="l" rtl="0">
              <a:spcBef>
                <a:spcPts val="0"/>
              </a:spcBef>
              <a:buChar char="■"/>
              <a:defRPr sz="1100" b="0" i="0" u="none" strike="noStrike" cap="none"/>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2" name="Shape 52"/>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14" name="Shape 11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1" name="Shape 12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8" name="Shape 12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Shape 1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5" name="Shape 13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2" name="Shape 142"/>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9" name="Shape 14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56" name="Shape 15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3" name="Shape 16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Shape 1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0" name="Shape 17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7" name="Shape 17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58" name="Shape 5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84" name="Shape 18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1" name="Shape 191"/>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8" name="Shape 198"/>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5" name="Shape 20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2" name="Shape 212"/>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Shape 2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9" name="Shape 21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65" name="Shape 6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2" name="Shape 72"/>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79" name="Shape 79"/>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6" name="Shape 8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3" name="Shape 9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0" name="Shape 100"/>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7" name="Shape 107"/>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noAutofit/>
          </a:bodyPr>
          <a:lstStyle/>
          <a:p>
            <a:pPr marL="0" marR="0" lvl="0" indent="0" algn="l" rtl="0">
              <a:spcBef>
                <a:spcPts val="0"/>
              </a:spcBef>
              <a:buSzPct val="25000"/>
              <a:buFont typeface="Arial"/>
              <a:buNone/>
            </a:pPr>
            <a:endParaRPr sz="1100" b="0" i="0" u="none" strike="noStrike" cap="non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599" cy="2052599"/>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chemeClr val="dk1"/>
              </a:buClr>
              <a:buFont typeface="Arial"/>
              <a:buNone/>
              <a:defRPr sz="52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5200">
                <a:solidFill>
                  <a:schemeClr val="dk1"/>
                </a:solidFill>
              </a:defRPr>
            </a:lvl2pPr>
            <a:lvl3pPr lvl="2" indent="0" algn="ctr">
              <a:spcBef>
                <a:spcPts val="0"/>
              </a:spcBef>
              <a:buClr>
                <a:schemeClr val="dk1"/>
              </a:buClr>
              <a:buFont typeface="Arial"/>
              <a:buNone/>
              <a:defRPr sz="5200">
                <a:solidFill>
                  <a:schemeClr val="dk1"/>
                </a:solidFill>
              </a:defRPr>
            </a:lvl3pPr>
            <a:lvl4pPr lvl="3" indent="0" algn="ctr">
              <a:spcBef>
                <a:spcPts val="0"/>
              </a:spcBef>
              <a:buClr>
                <a:schemeClr val="dk1"/>
              </a:buClr>
              <a:buFont typeface="Arial"/>
              <a:buNone/>
              <a:defRPr sz="5200">
                <a:solidFill>
                  <a:schemeClr val="dk1"/>
                </a:solidFill>
              </a:defRPr>
            </a:lvl4pPr>
            <a:lvl5pPr lvl="4" indent="0" algn="ctr">
              <a:spcBef>
                <a:spcPts val="0"/>
              </a:spcBef>
              <a:buClr>
                <a:schemeClr val="dk1"/>
              </a:buClr>
              <a:buFont typeface="Arial"/>
              <a:buNone/>
              <a:defRPr sz="5200">
                <a:solidFill>
                  <a:schemeClr val="dk1"/>
                </a:solidFill>
              </a:defRPr>
            </a:lvl5pPr>
            <a:lvl6pPr lvl="5" indent="0" algn="ctr">
              <a:spcBef>
                <a:spcPts val="0"/>
              </a:spcBef>
              <a:buClr>
                <a:schemeClr val="dk1"/>
              </a:buClr>
              <a:buFont typeface="Arial"/>
              <a:buNone/>
              <a:defRPr sz="5200">
                <a:solidFill>
                  <a:schemeClr val="dk1"/>
                </a:solidFill>
              </a:defRPr>
            </a:lvl6pPr>
            <a:lvl7pPr lvl="6" indent="0" algn="ctr">
              <a:spcBef>
                <a:spcPts val="0"/>
              </a:spcBef>
              <a:buClr>
                <a:schemeClr val="dk1"/>
              </a:buClr>
              <a:buFont typeface="Arial"/>
              <a:buNone/>
              <a:defRPr sz="5200">
                <a:solidFill>
                  <a:schemeClr val="dk1"/>
                </a:solidFill>
              </a:defRPr>
            </a:lvl7pPr>
            <a:lvl8pPr lvl="7" indent="0" algn="ctr">
              <a:spcBef>
                <a:spcPts val="0"/>
              </a:spcBef>
              <a:buClr>
                <a:schemeClr val="dk1"/>
              </a:buClr>
              <a:buFont typeface="Arial"/>
              <a:buNone/>
              <a:defRPr sz="5200">
                <a:solidFill>
                  <a:schemeClr val="dk1"/>
                </a:solidFill>
              </a:defRPr>
            </a:lvl8pPr>
            <a:lvl9pPr lvl="8" indent="0" algn="ctr">
              <a:spcBef>
                <a:spcPts val="0"/>
              </a:spcBef>
              <a:buClr>
                <a:schemeClr val="dk1"/>
              </a:buClr>
              <a:buFont typeface="Arial"/>
              <a:buNone/>
              <a:defRPr sz="5200">
                <a:solidFill>
                  <a:schemeClr val="dk1"/>
                </a:solidFill>
              </a:defRPr>
            </a:lvl9pPr>
          </a:lstStyle>
          <a:p>
            <a:endParaRPr/>
          </a:p>
        </p:txBody>
      </p:sp>
      <p:sp>
        <p:nvSpPr>
          <p:cNvPr id="11" name="Shape 11"/>
          <p:cNvSpPr txBox="1">
            <a:spLocks noGrp="1"/>
          </p:cNvSpPr>
          <p:nvPr>
            <p:ph type="subTitle" idx="1"/>
          </p:nvPr>
        </p:nvSpPr>
        <p:spPr>
          <a:xfrm>
            <a:off x="311700" y="2834125"/>
            <a:ext cx="8520599" cy="792600"/>
          </a:xfrm>
          <a:prstGeom prst="rect">
            <a:avLst/>
          </a:prstGeom>
          <a:noFill/>
          <a:ln>
            <a:noFill/>
          </a:ln>
        </p:spPr>
        <p:txBody>
          <a:bodyPr lIns="91425" tIns="91425" rIns="91425" bIns="91425" anchor="t" anchorCtr="0"/>
          <a:lstStyle>
            <a:lvl1pPr marL="0" marR="0" lvl="0"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1pPr>
            <a:lvl2pPr marL="457200" marR="0" lvl="1"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2pPr>
            <a:lvl3pPr marL="914400" marR="0" lvl="2"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3pPr>
            <a:lvl4pPr marL="1371600" marR="0" lvl="3"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4pPr>
            <a:lvl5pPr marL="1828800" marR="0" lvl="4"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5pPr>
            <a:lvl6pPr marL="2286000" marR="0" lvl="5"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6pPr>
            <a:lvl7pPr marL="2743200" marR="0" lvl="6"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7pPr>
            <a:lvl8pPr marL="3200400" marR="0" lvl="7"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8pPr>
            <a:lvl9pPr marL="3657600" marR="0" lvl="8" indent="0" algn="ctr" rtl="0">
              <a:lnSpc>
                <a:spcPct val="100000"/>
              </a:lnSpc>
              <a:spcBef>
                <a:spcPts val="0"/>
              </a:spcBef>
              <a:spcAft>
                <a:spcPts val="0"/>
              </a:spcAft>
              <a:buClr>
                <a:schemeClr val="dk2"/>
              </a:buClr>
              <a:buFont typeface="Arial"/>
              <a:buNone/>
              <a:defRPr sz="2800" b="0" i="0" u="none" strike="noStrike" cap="none">
                <a:solidFill>
                  <a:schemeClr val="dk2"/>
                </a:solidFill>
                <a:latin typeface="Arial"/>
                <a:ea typeface="Arial"/>
                <a:cs typeface="Arial"/>
                <a:sym typeface="Arial"/>
              </a:defRPr>
            </a:lvl9pPr>
          </a:lstStyle>
          <a:p>
            <a:endParaRPr/>
          </a:p>
        </p:txBody>
      </p:sp>
      <p:sp>
        <p:nvSpPr>
          <p:cNvPr id="12" name="Shape 12"/>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599" cy="1963500"/>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chemeClr val="dk1"/>
              </a:buClr>
              <a:buFont typeface="Arial"/>
              <a:buNone/>
              <a:defRPr sz="120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12000">
                <a:solidFill>
                  <a:schemeClr val="dk1"/>
                </a:solidFill>
              </a:defRPr>
            </a:lvl2pPr>
            <a:lvl3pPr lvl="2" indent="0" algn="ctr">
              <a:spcBef>
                <a:spcPts val="0"/>
              </a:spcBef>
              <a:buClr>
                <a:schemeClr val="dk1"/>
              </a:buClr>
              <a:buFont typeface="Arial"/>
              <a:buNone/>
              <a:defRPr sz="12000">
                <a:solidFill>
                  <a:schemeClr val="dk1"/>
                </a:solidFill>
              </a:defRPr>
            </a:lvl3pPr>
            <a:lvl4pPr lvl="3" indent="0" algn="ctr">
              <a:spcBef>
                <a:spcPts val="0"/>
              </a:spcBef>
              <a:buClr>
                <a:schemeClr val="dk1"/>
              </a:buClr>
              <a:buFont typeface="Arial"/>
              <a:buNone/>
              <a:defRPr sz="12000">
                <a:solidFill>
                  <a:schemeClr val="dk1"/>
                </a:solidFill>
              </a:defRPr>
            </a:lvl4pPr>
            <a:lvl5pPr lvl="4" indent="0" algn="ctr">
              <a:spcBef>
                <a:spcPts val="0"/>
              </a:spcBef>
              <a:buClr>
                <a:schemeClr val="dk1"/>
              </a:buClr>
              <a:buFont typeface="Arial"/>
              <a:buNone/>
              <a:defRPr sz="12000">
                <a:solidFill>
                  <a:schemeClr val="dk1"/>
                </a:solidFill>
              </a:defRPr>
            </a:lvl5pPr>
            <a:lvl6pPr lvl="5" indent="0" algn="ctr">
              <a:spcBef>
                <a:spcPts val="0"/>
              </a:spcBef>
              <a:buClr>
                <a:schemeClr val="dk1"/>
              </a:buClr>
              <a:buFont typeface="Arial"/>
              <a:buNone/>
              <a:defRPr sz="12000">
                <a:solidFill>
                  <a:schemeClr val="dk1"/>
                </a:solidFill>
              </a:defRPr>
            </a:lvl6pPr>
            <a:lvl7pPr lvl="6" indent="0" algn="ctr">
              <a:spcBef>
                <a:spcPts val="0"/>
              </a:spcBef>
              <a:buClr>
                <a:schemeClr val="dk1"/>
              </a:buClr>
              <a:buFont typeface="Arial"/>
              <a:buNone/>
              <a:defRPr sz="12000">
                <a:solidFill>
                  <a:schemeClr val="dk1"/>
                </a:solidFill>
              </a:defRPr>
            </a:lvl7pPr>
            <a:lvl8pPr lvl="7" indent="0" algn="ctr">
              <a:spcBef>
                <a:spcPts val="0"/>
              </a:spcBef>
              <a:buClr>
                <a:schemeClr val="dk1"/>
              </a:buClr>
              <a:buFont typeface="Arial"/>
              <a:buNone/>
              <a:defRPr sz="12000">
                <a:solidFill>
                  <a:schemeClr val="dk1"/>
                </a:solidFill>
              </a:defRPr>
            </a:lvl8pPr>
            <a:lvl9pPr lvl="8" indent="0" algn="ctr">
              <a:spcBef>
                <a:spcPts val="0"/>
              </a:spcBef>
              <a:buClr>
                <a:schemeClr val="dk1"/>
              </a:buClr>
              <a:buFont typeface="Arial"/>
              <a:buNone/>
              <a:defRPr sz="12000">
                <a:solidFill>
                  <a:schemeClr val="dk1"/>
                </a:solidFill>
              </a:defRPr>
            </a:lvl9pPr>
          </a:lstStyle>
          <a:p>
            <a:endParaRPr/>
          </a:p>
        </p:txBody>
      </p:sp>
      <p:sp>
        <p:nvSpPr>
          <p:cNvPr id="46" name="Shape 46"/>
          <p:cNvSpPr txBox="1">
            <a:spLocks noGrp="1"/>
          </p:cNvSpPr>
          <p:nvPr>
            <p:ph type="body" idx="1"/>
          </p:nvPr>
        </p:nvSpPr>
        <p:spPr>
          <a:xfrm>
            <a:off x="311700" y="3152225"/>
            <a:ext cx="8520599" cy="1300800"/>
          </a:xfrm>
          <a:prstGeom prst="rect">
            <a:avLst/>
          </a:prstGeom>
          <a:noFill/>
          <a:ln>
            <a:noFill/>
          </a:ln>
        </p:spPr>
        <p:txBody>
          <a:bodyPr lIns="91425" tIns="91425" rIns="91425" bIns="91425" anchor="t" anchorCtr="0"/>
          <a:lstStyle>
            <a:lvl1pPr marL="0" marR="0" lvl="0" indent="0" algn="ctr" rtl="0">
              <a:lnSpc>
                <a:spcPct val="115000"/>
              </a:lnSpc>
              <a:spcBef>
                <a:spcPts val="0"/>
              </a:spcBef>
              <a:spcAft>
                <a:spcPts val="1600"/>
              </a:spcAft>
              <a:buClr>
                <a:schemeClr val="dk2"/>
              </a:buClr>
              <a:buFont typeface="Arial"/>
              <a:buChar char="●"/>
              <a:defRPr sz="1800" b="0" i="0" u="none" strike="noStrike" cap="none">
                <a:solidFill>
                  <a:schemeClr val="dk2"/>
                </a:solidFill>
                <a:latin typeface="Arial"/>
                <a:ea typeface="Arial"/>
                <a:cs typeface="Arial"/>
                <a:sym typeface="Arial"/>
              </a:defRPr>
            </a:lvl1pPr>
            <a:lvl2pPr marL="457200" marR="0" lvl="1" indent="0" algn="ctr"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2pPr>
            <a:lvl3pPr marL="914400" marR="0" lvl="2" indent="0" algn="ctr"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3pPr>
            <a:lvl4pPr marL="1371600" marR="0" lvl="3" indent="0" algn="ctr"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4pPr>
            <a:lvl5pPr marL="1828800" marR="0" lvl="4" indent="0" algn="ctr"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5pPr>
            <a:lvl6pPr marL="2286000" marR="0" lvl="5" indent="0" algn="ctr"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6pPr>
            <a:lvl7pPr marL="2743200" marR="0" lvl="6" indent="0" algn="ctr"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7pPr>
            <a:lvl8pPr marL="3200400" marR="0" lvl="7" indent="0" algn="ctr"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8pPr>
            <a:lvl9pPr marL="3657600" marR="0" lvl="8" indent="0" algn="ctr"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47" name="Shape 4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15" name="Shape 15"/>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Char char="●"/>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16" name="Shape 16"/>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150850"/>
            <a:ext cx="8520599" cy="841800"/>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Clr>
                <a:schemeClr val="dk1"/>
              </a:buClr>
              <a:buFont typeface="Arial"/>
              <a:buNone/>
              <a:defRPr sz="36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3600">
                <a:solidFill>
                  <a:schemeClr val="dk1"/>
                </a:solidFill>
              </a:defRPr>
            </a:lvl2pPr>
            <a:lvl3pPr lvl="2" indent="0" algn="ctr">
              <a:spcBef>
                <a:spcPts val="0"/>
              </a:spcBef>
              <a:buClr>
                <a:schemeClr val="dk1"/>
              </a:buClr>
              <a:buFont typeface="Arial"/>
              <a:buNone/>
              <a:defRPr sz="3600">
                <a:solidFill>
                  <a:schemeClr val="dk1"/>
                </a:solidFill>
              </a:defRPr>
            </a:lvl3pPr>
            <a:lvl4pPr lvl="3" indent="0" algn="ctr">
              <a:spcBef>
                <a:spcPts val="0"/>
              </a:spcBef>
              <a:buClr>
                <a:schemeClr val="dk1"/>
              </a:buClr>
              <a:buFont typeface="Arial"/>
              <a:buNone/>
              <a:defRPr sz="3600">
                <a:solidFill>
                  <a:schemeClr val="dk1"/>
                </a:solidFill>
              </a:defRPr>
            </a:lvl4pPr>
            <a:lvl5pPr lvl="4" indent="0" algn="ctr">
              <a:spcBef>
                <a:spcPts val="0"/>
              </a:spcBef>
              <a:buClr>
                <a:schemeClr val="dk1"/>
              </a:buClr>
              <a:buFont typeface="Arial"/>
              <a:buNone/>
              <a:defRPr sz="3600">
                <a:solidFill>
                  <a:schemeClr val="dk1"/>
                </a:solidFill>
              </a:defRPr>
            </a:lvl5pPr>
            <a:lvl6pPr lvl="5" indent="0" algn="ctr">
              <a:spcBef>
                <a:spcPts val="0"/>
              </a:spcBef>
              <a:buClr>
                <a:schemeClr val="dk1"/>
              </a:buClr>
              <a:buFont typeface="Arial"/>
              <a:buNone/>
              <a:defRPr sz="3600">
                <a:solidFill>
                  <a:schemeClr val="dk1"/>
                </a:solidFill>
              </a:defRPr>
            </a:lvl6pPr>
            <a:lvl7pPr lvl="6" indent="0" algn="ctr">
              <a:spcBef>
                <a:spcPts val="0"/>
              </a:spcBef>
              <a:buClr>
                <a:schemeClr val="dk1"/>
              </a:buClr>
              <a:buFont typeface="Arial"/>
              <a:buNone/>
              <a:defRPr sz="3600">
                <a:solidFill>
                  <a:schemeClr val="dk1"/>
                </a:solidFill>
              </a:defRPr>
            </a:lvl7pPr>
            <a:lvl8pPr lvl="7" indent="0" algn="ctr">
              <a:spcBef>
                <a:spcPts val="0"/>
              </a:spcBef>
              <a:buClr>
                <a:schemeClr val="dk1"/>
              </a:buClr>
              <a:buFont typeface="Arial"/>
              <a:buNone/>
              <a:defRPr sz="3600">
                <a:solidFill>
                  <a:schemeClr val="dk1"/>
                </a:solidFill>
              </a:defRPr>
            </a:lvl8pPr>
            <a:lvl9pPr lvl="8" indent="0" algn="ctr">
              <a:spcBef>
                <a:spcPts val="0"/>
              </a:spcBef>
              <a:buClr>
                <a:schemeClr val="dk1"/>
              </a:buClr>
              <a:buFont typeface="Arial"/>
              <a:buNone/>
              <a:defRPr sz="3600">
                <a:solidFill>
                  <a:schemeClr val="dk1"/>
                </a:solidFill>
              </a:defRPr>
            </a:lvl9pPr>
          </a:lstStyle>
          <a:p>
            <a:endParaRPr/>
          </a:p>
        </p:txBody>
      </p:sp>
      <p:sp>
        <p:nvSpPr>
          <p:cNvPr id="19" name="Shape 19"/>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22" name="Shape 22"/>
          <p:cNvSpPr txBox="1">
            <a:spLocks noGrp="1"/>
          </p:cNvSpPr>
          <p:nvPr>
            <p:ph type="body" idx="1"/>
          </p:nvPr>
        </p:nvSpPr>
        <p:spPr>
          <a:xfrm>
            <a:off x="311700" y="1152475"/>
            <a:ext cx="39998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23" name="Shape 23"/>
          <p:cNvSpPr txBox="1">
            <a:spLocks noGrp="1"/>
          </p:cNvSpPr>
          <p:nvPr>
            <p:ph type="body" idx="2"/>
          </p:nvPr>
        </p:nvSpPr>
        <p:spPr>
          <a:xfrm>
            <a:off x="4832400" y="1152475"/>
            <a:ext cx="39998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27" name="Shape 27"/>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7999" cy="755699"/>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Clr>
                <a:schemeClr val="dk1"/>
              </a:buClr>
              <a:buFont typeface="Arial"/>
              <a:buNone/>
              <a:defRPr sz="24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400">
                <a:solidFill>
                  <a:schemeClr val="dk1"/>
                </a:solidFill>
              </a:defRPr>
            </a:lvl2pPr>
            <a:lvl3pPr lvl="2" indent="0">
              <a:spcBef>
                <a:spcPts val="0"/>
              </a:spcBef>
              <a:buClr>
                <a:schemeClr val="dk1"/>
              </a:buClr>
              <a:buFont typeface="Arial"/>
              <a:buNone/>
              <a:defRPr sz="2400">
                <a:solidFill>
                  <a:schemeClr val="dk1"/>
                </a:solidFill>
              </a:defRPr>
            </a:lvl3pPr>
            <a:lvl4pPr lvl="3" indent="0">
              <a:spcBef>
                <a:spcPts val="0"/>
              </a:spcBef>
              <a:buClr>
                <a:schemeClr val="dk1"/>
              </a:buClr>
              <a:buFont typeface="Arial"/>
              <a:buNone/>
              <a:defRPr sz="2400">
                <a:solidFill>
                  <a:schemeClr val="dk1"/>
                </a:solidFill>
              </a:defRPr>
            </a:lvl4pPr>
            <a:lvl5pPr lvl="4" indent="0">
              <a:spcBef>
                <a:spcPts val="0"/>
              </a:spcBef>
              <a:buClr>
                <a:schemeClr val="dk1"/>
              </a:buClr>
              <a:buFont typeface="Arial"/>
              <a:buNone/>
              <a:defRPr sz="2400">
                <a:solidFill>
                  <a:schemeClr val="dk1"/>
                </a:solidFill>
              </a:defRPr>
            </a:lvl5pPr>
            <a:lvl6pPr lvl="5" indent="0">
              <a:spcBef>
                <a:spcPts val="0"/>
              </a:spcBef>
              <a:buClr>
                <a:schemeClr val="dk1"/>
              </a:buClr>
              <a:buFont typeface="Arial"/>
              <a:buNone/>
              <a:defRPr sz="2400">
                <a:solidFill>
                  <a:schemeClr val="dk1"/>
                </a:solidFill>
              </a:defRPr>
            </a:lvl6pPr>
            <a:lvl7pPr lvl="6" indent="0">
              <a:spcBef>
                <a:spcPts val="0"/>
              </a:spcBef>
              <a:buClr>
                <a:schemeClr val="dk1"/>
              </a:buClr>
              <a:buFont typeface="Arial"/>
              <a:buNone/>
              <a:defRPr sz="2400">
                <a:solidFill>
                  <a:schemeClr val="dk1"/>
                </a:solidFill>
              </a:defRPr>
            </a:lvl7pPr>
            <a:lvl8pPr lvl="7" indent="0">
              <a:spcBef>
                <a:spcPts val="0"/>
              </a:spcBef>
              <a:buClr>
                <a:schemeClr val="dk1"/>
              </a:buClr>
              <a:buFont typeface="Arial"/>
              <a:buNone/>
              <a:defRPr sz="2400">
                <a:solidFill>
                  <a:schemeClr val="dk1"/>
                </a:solidFill>
              </a:defRPr>
            </a:lvl8pPr>
            <a:lvl9pPr lvl="8" indent="0">
              <a:spcBef>
                <a:spcPts val="0"/>
              </a:spcBef>
              <a:buClr>
                <a:schemeClr val="dk1"/>
              </a:buClr>
              <a:buFont typeface="Arial"/>
              <a:buNone/>
              <a:defRPr sz="2400">
                <a:solidFill>
                  <a:schemeClr val="dk1"/>
                </a:solidFill>
              </a:defRPr>
            </a:lvl9pPr>
          </a:lstStyle>
          <a:p>
            <a:endParaRPr/>
          </a:p>
        </p:txBody>
      </p:sp>
      <p:sp>
        <p:nvSpPr>
          <p:cNvPr id="30" name="Shape 30"/>
          <p:cNvSpPr txBox="1">
            <a:spLocks noGrp="1"/>
          </p:cNvSpPr>
          <p:nvPr>
            <p:ph type="body" idx="1"/>
          </p:nvPr>
        </p:nvSpPr>
        <p:spPr>
          <a:xfrm>
            <a:off x="311700" y="1389600"/>
            <a:ext cx="2807999" cy="3179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31" name="Shape 31"/>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1"/>
              </a:buClr>
              <a:buFont typeface="Arial"/>
              <a:buNone/>
              <a:defRPr sz="4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4800">
                <a:solidFill>
                  <a:schemeClr val="dk1"/>
                </a:solidFill>
              </a:defRPr>
            </a:lvl2pPr>
            <a:lvl3pPr lvl="2" indent="0">
              <a:spcBef>
                <a:spcPts val="0"/>
              </a:spcBef>
              <a:buClr>
                <a:schemeClr val="dk1"/>
              </a:buClr>
              <a:buFont typeface="Arial"/>
              <a:buNone/>
              <a:defRPr sz="4800">
                <a:solidFill>
                  <a:schemeClr val="dk1"/>
                </a:solidFill>
              </a:defRPr>
            </a:lvl3pPr>
            <a:lvl4pPr lvl="3" indent="0">
              <a:spcBef>
                <a:spcPts val="0"/>
              </a:spcBef>
              <a:buClr>
                <a:schemeClr val="dk1"/>
              </a:buClr>
              <a:buFont typeface="Arial"/>
              <a:buNone/>
              <a:defRPr sz="4800">
                <a:solidFill>
                  <a:schemeClr val="dk1"/>
                </a:solidFill>
              </a:defRPr>
            </a:lvl4pPr>
            <a:lvl5pPr lvl="4" indent="0">
              <a:spcBef>
                <a:spcPts val="0"/>
              </a:spcBef>
              <a:buClr>
                <a:schemeClr val="dk1"/>
              </a:buClr>
              <a:buFont typeface="Arial"/>
              <a:buNone/>
              <a:defRPr sz="4800">
                <a:solidFill>
                  <a:schemeClr val="dk1"/>
                </a:solidFill>
              </a:defRPr>
            </a:lvl5pPr>
            <a:lvl6pPr lvl="5" indent="0">
              <a:spcBef>
                <a:spcPts val="0"/>
              </a:spcBef>
              <a:buClr>
                <a:schemeClr val="dk1"/>
              </a:buClr>
              <a:buFont typeface="Arial"/>
              <a:buNone/>
              <a:defRPr sz="4800">
                <a:solidFill>
                  <a:schemeClr val="dk1"/>
                </a:solidFill>
              </a:defRPr>
            </a:lvl6pPr>
            <a:lvl7pPr lvl="6" indent="0">
              <a:spcBef>
                <a:spcPts val="0"/>
              </a:spcBef>
              <a:buClr>
                <a:schemeClr val="dk1"/>
              </a:buClr>
              <a:buFont typeface="Arial"/>
              <a:buNone/>
              <a:defRPr sz="4800">
                <a:solidFill>
                  <a:schemeClr val="dk1"/>
                </a:solidFill>
              </a:defRPr>
            </a:lvl7pPr>
            <a:lvl8pPr lvl="7" indent="0">
              <a:spcBef>
                <a:spcPts val="0"/>
              </a:spcBef>
              <a:buClr>
                <a:schemeClr val="dk1"/>
              </a:buClr>
              <a:buFont typeface="Arial"/>
              <a:buNone/>
              <a:defRPr sz="4800">
                <a:solidFill>
                  <a:schemeClr val="dk1"/>
                </a:solidFill>
              </a:defRPr>
            </a:lvl8pPr>
            <a:lvl9pPr lvl="8" indent="0">
              <a:spcBef>
                <a:spcPts val="0"/>
              </a:spcBef>
              <a:buClr>
                <a:schemeClr val="dk1"/>
              </a:buClr>
              <a:buFont typeface="Arial"/>
              <a:buNone/>
              <a:defRPr sz="4800">
                <a:solidFill>
                  <a:schemeClr val="dk1"/>
                </a:solidFill>
              </a:defRPr>
            </a:lvl9pPr>
          </a:lstStyle>
          <a:p>
            <a:endParaRPr/>
          </a:p>
        </p:txBody>
      </p:sp>
      <p:sp>
        <p:nvSpPr>
          <p:cNvPr id="34" name="Shape 34"/>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499"/>
          </a:xfrm>
          <a:prstGeom prst="rect">
            <a:avLst/>
          </a:prstGeom>
          <a:solidFill>
            <a:schemeClr val="lt2"/>
          </a:solid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a:solidFill>
                <a:srgbClr val="000000"/>
              </a:solidFill>
              <a:latin typeface="Arial"/>
              <a:ea typeface="Arial"/>
              <a:cs typeface="Arial"/>
              <a:sym typeface="Arial"/>
            </a:endParaRPr>
          </a:p>
        </p:txBody>
      </p:sp>
      <p:sp>
        <p:nvSpPr>
          <p:cNvPr id="37" name="Shape 37"/>
          <p:cNvSpPr txBox="1">
            <a:spLocks noGrp="1"/>
          </p:cNvSpPr>
          <p:nvPr>
            <p:ph type="title"/>
          </p:nvPr>
        </p:nvSpPr>
        <p:spPr>
          <a:xfrm>
            <a:off x="265500" y="1233175"/>
            <a:ext cx="4045199" cy="1482300"/>
          </a:xfrm>
          <a:prstGeom prst="rect">
            <a:avLst/>
          </a:prstGeom>
          <a:noFill/>
          <a:ln>
            <a:noFill/>
          </a:ln>
        </p:spPr>
        <p:txBody>
          <a:bodyPr lIns="91425" tIns="91425" rIns="91425" bIns="91425" anchor="b" anchorCtr="0"/>
          <a:lstStyle>
            <a:lvl1pPr marL="0" marR="0" lvl="0" indent="0" algn="ctr" rtl="0">
              <a:lnSpc>
                <a:spcPct val="100000"/>
              </a:lnSpc>
              <a:spcBef>
                <a:spcPts val="0"/>
              </a:spcBef>
              <a:spcAft>
                <a:spcPts val="0"/>
              </a:spcAft>
              <a:buClr>
                <a:schemeClr val="dk1"/>
              </a:buClr>
              <a:buFont typeface="Arial"/>
              <a:buNone/>
              <a:defRPr sz="4200" b="0" i="0" u="none" strike="noStrike" cap="none">
                <a:solidFill>
                  <a:schemeClr val="dk1"/>
                </a:solidFill>
                <a:latin typeface="Arial"/>
                <a:ea typeface="Arial"/>
                <a:cs typeface="Arial"/>
                <a:sym typeface="Arial"/>
              </a:defRPr>
            </a:lvl1pPr>
            <a:lvl2pPr lvl="1" indent="0" algn="ctr">
              <a:spcBef>
                <a:spcPts val="0"/>
              </a:spcBef>
              <a:buClr>
                <a:schemeClr val="dk1"/>
              </a:buClr>
              <a:buFont typeface="Arial"/>
              <a:buNone/>
              <a:defRPr sz="4200">
                <a:solidFill>
                  <a:schemeClr val="dk1"/>
                </a:solidFill>
              </a:defRPr>
            </a:lvl2pPr>
            <a:lvl3pPr lvl="2" indent="0" algn="ctr">
              <a:spcBef>
                <a:spcPts val="0"/>
              </a:spcBef>
              <a:buClr>
                <a:schemeClr val="dk1"/>
              </a:buClr>
              <a:buFont typeface="Arial"/>
              <a:buNone/>
              <a:defRPr sz="4200">
                <a:solidFill>
                  <a:schemeClr val="dk1"/>
                </a:solidFill>
              </a:defRPr>
            </a:lvl3pPr>
            <a:lvl4pPr lvl="3" indent="0" algn="ctr">
              <a:spcBef>
                <a:spcPts val="0"/>
              </a:spcBef>
              <a:buClr>
                <a:schemeClr val="dk1"/>
              </a:buClr>
              <a:buFont typeface="Arial"/>
              <a:buNone/>
              <a:defRPr sz="4200">
                <a:solidFill>
                  <a:schemeClr val="dk1"/>
                </a:solidFill>
              </a:defRPr>
            </a:lvl4pPr>
            <a:lvl5pPr lvl="4" indent="0" algn="ctr">
              <a:spcBef>
                <a:spcPts val="0"/>
              </a:spcBef>
              <a:buClr>
                <a:schemeClr val="dk1"/>
              </a:buClr>
              <a:buFont typeface="Arial"/>
              <a:buNone/>
              <a:defRPr sz="4200">
                <a:solidFill>
                  <a:schemeClr val="dk1"/>
                </a:solidFill>
              </a:defRPr>
            </a:lvl5pPr>
            <a:lvl6pPr lvl="5" indent="0" algn="ctr">
              <a:spcBef>
                <a:spcPts val="0"/>
              </a:spcBef>
              <a:buClr>
                <a:schemeClr val="dk1"/>
              </a:buClr>
              <a:buFont typeface="Arial"/>
              <a:buNone/>
              <a:defRPr sz="4200">
                <a:solidFill>
                  <a:schemeClr val="dk1"/>
                </a:solidFill>
              </a:defRPr>
            </a:lvl6pPr>
            <a:lvl7pPr lvl="6" indent="0" algn="ctr">
              <a:spcBef>
                <a:spcPts val="0"/>
              </a:spcBef>
              <a:buClr>
                <a:schemeClr val="dk1"/>
              </a:buClr>
              <a:buFont typeface="Arial"/>
              <a:buNone/>
              <a:defRPr sz="4200">
                <a:solidFill>
                  <a:schemeClr val="dk1"/>
                </a:solidFill>
              </a:defRPr>
            </a:lvl7pPr>
            <a:lvl8pPr lvl="7" indent="0" algn="ctr">
              <a:spcBef>
                <a:spcPts val="0"/>
              </a:spcBef>
              <a:buClr>
                <a:schemeClr val="dk1"/>
              </a:buClr>
              <a:buFont typeface="Arial"/>
              <a:buNone/>
              <a:defRPr sz="4200">
                <a:solidFill>
                  <a:schemeClr val="dk1"/>
                </a:solidFill>
              </a:defRPr>
            </a:lvl8pPr>
            <a:lvl9pPr lvl="8" indent="0" algn="ctr">
              <a:spcBef>
                <a:spcPts val="0"/>
              </a:spcBef>
              <a:buClr>
                <a:schemeClr val="dk1"/>
              </a:buClr>
              <a:buFont typeface="Arial"/>
              <a:buNone/>
              <a:defRPr sz="4200">
                <a:solidFill>
                  <a:schemeClr val="dk1"/>
                </a:solidFill>
              </a:defRPr>
            </a:lvl9pPr>
          </a:lstStyle>
          <a:p>
            <a:endParaRPr/>
          </a:p>
        </p:txBody>
      </p:sp>
      <p:sp>
        <p:nvSpPr>
          <p:cNvPr id="38" name="Shape 38"/>
          <p:cNvSpPr txBox="1">
            <a:spLocks noGrp="1"/>
          </p:cNvSpPr>
          <p:nvPr>
            <p:ph type="subTitle" idx="1"/>
          </p:nvPr>
        </p:nvSpPr>
        <p:spPr>
          <a:xfrm>
            <a:off x="265500" y="2803075"/>
            <a:ext cx="4045199" cy="1235100"/>
          </a:xfrm>
          <a:prstGeom prst="rect">
            <a:avLst/>
          </a:prstGeom>
          <a:noFill/>
          <a:ln>
            <a:noFill/>
          </a:ln>
        </p:spPr>
        <p:txBody>
          <a:bodyPr lIns="91425" tIns="91425" rIns="91425" bIns="91425" anchor="t" anchorCtr="0"/>
          <a:lstStyle>
            <a:lvl1pPr marL="0" marR="0" lvl="0"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1pPr>
            <a:lvl2pPr marL="457200" marR="0" lvl="1"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2pPr>
            <a:lvl3pPr marL="914400" marR="0" lvl="2"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3pPr>
            <a:lvl4pPr marL="1371600" marR="0" lvl="3"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4pPr>
            <a:lvl5pPr marL="1828800" marR="0" lvl="4"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5pPr>
            <a:lvl6pPr marL="2286000" marR="0" lvl="5"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6pPr>
            <a:lvl7pPr marL="2743200" marR="0" lvl="6"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7pPr>
            <a:lvl8pPr marL="3200400" marR="0" lvl="7"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8pPr>
            <a:lvl9pPr marL="3657600" marR="0" lvl="8" indent="0" algn="ctr" rtl="0">
              <a:lnSpc>
                <a:spcPct val="100000"/>
              </a:lnSpc>
              <a:spcBef>
                <a:spcPts val="0"/>
              </a:spcBef>
              <a:spcAft>
                <a:spcPts val="0"/>
              </a:spcAft>
              <a:buClr>
                <a:schemeClr val="dk2"/>
              </a:buClr>
              <a:buFont typeface="Arial"/>
              <a:buNone/>
              <a:defRPr sz="2100" b="0" i="0" u="none" strike="noStrike" cap="none">
                <a:solidFill>
                  <a:schemeClr val="dk2"/>
                </a:solidFill>
                <a:latin typeface="Arial"/>
                <a:ea typeface="Arial"/>
                <a:cs typeface="Arial"/>
                <a:sym typeface="Arial"/>
              </a:defRPr>
            </a:lvl9pPr>
          </a:lstStyle>
          <a:p>
            <a:endParaRPr/>
          </a:p>
        </p:txBody>
      </p:sp>
      <p:sp>
        <p:nvSpPr>
          <p:cNvPr id="39" name="Shape 39"/>
          <p:cNvSpPr txBox="1">
            <a:spLocks noGrp="1"/>
          </p:cNvSpPr>
          <p:nvPr>
            <p:ph type="body" idx="2"/>
          </p:nvPr>
        </p:nvSpPr>
        <p:spPr>
          <a:xfrm>
            <a:off x="4939500" y="724075"/>
            <a:ext cx="3837000" cy="3695099"/>
          </a:xfrm>
          <a:prstGeom prst="rect">
            <a:avLst/>
          </a:prstGeom>
          <a:noFill/>
          <a:ln>
            <a:noFill/>
          </a:ln>
        </p:spPr>
        <p:txBody>
          <a:bodyPr lIns="91425" tIns="91425" rIns="91425" bIns="91425" anchor="ctr" anchorCtr="0"/>
          <a:lstStyle>
            <a:lvl1pPr marL="0" marR="0" lvl="0" indent="0" algn="l" rtl="0">
              <a:lnSpc>
                <a:spcPct val="115000"/>
              </a:lnSpc>
              <a:spcBef>
                <a:spcPts val="0"/>
              </a:spcBef>
              <a:spcAft>
                <a:spcPts val="1600"/>
              </a:spcAft>
              <a:buClr>
                <a:schemeClr val="dk2"/>
              </a:buClr>
              <a:buFont typeface="Arial"/>
              <a:buChar char="●"/>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40" name="Shape 40"/>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Clr>
                <a:schemeClr val="dk2"/>
              </a:buClr>
              <a:buFont typeface="Arial"/>
              <a:buChar char="●"/>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43" name="Shape 43"/>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SzPct val="25000"/>
              <a:buFont typeface="Arial"/>
              <a:buNone/>
            </a:pPr>
            <a:fld id="{00000000-1234-1234-1234-123412341234}" type="slidenum">
              <a:rPr lang="en" sz="1400" b="0" i="0" u="none" strike="noStrike" cap="none">
                <a:solidFill>
                  <a:srgbClr val="000000"/>
                </a:solidFill>
                <a:latin typeface="Arial"/>
                <a:ea typeface="Arial"/>
                <a:cs typeface="Arial"/>
                <a:sym typeface="Arial"/>
              </a:rPr>
              <a:t>‹#›</a:t>
            </a:fld>
            <a:endParaRPr lang="en" sz="1400" b="0" i="0" u="none" strike="noStrike" cap="none">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Clr>
                <a:schemeClr val="dk1"/>
              </a:buClr>
              <a:buFont typeface="Arial"/>
              <a:buNone/>
              <a:defRPr sz="2800" b="0" i="0" u="none" strike="noStrike" cap="none">
                <a:solidFill>
                  <a:schemeClr val="dk1"/>
                </a:solidFill>
                <a:latin typeface="Arial"/>
                <a:ea typeface="Arial"/>
                <a:cs typeface="Arial"/>
                <a:sym typeface="Arial"/>
              </a:defRPr>
            </a:lvl1pPr>
            <a:lvl2pPr lvl="1" indent="0">
              <a:spcBef>
                <a:spcPts val="0"/>
              </a:spcBef>
              <a:buClr>
                <a:schemeClr val="dk1"/>
              </a:buClr>
              <a:buFont typeface="Arial"/>
              <a:buNone/>
              <a:defRPr sz="2800">
                <a:solidFill>
                  <a:schemeClr val="dk1"/>
                </a:solidFill>
              </a:defRPr>
            </a:lvl2pPr>
            <a:lvl3pPr lvl="2" indent="0">
              <a:spcBef>
                <a:spcPts val="0"/>
              </a:spcBef>
              <a:buClr>
                <a:schemeClr val="dk1"/>
              </a:buClr>
              <a:buFont typeface="Arial"/>
              <a:buNone/>
              <a:defRPr sz="2800">
                <a:solidFill>
                  <a:schemeClr val="dk1"/>
                </a:solidFill>
              </a:defRPr>
            </a:lvl3pPr>
            <a:lvl4pPr lvl="3" indent="0">
              <a:spcBef>
                <a:spcPts val="0"/>
              </a:spcBef>
              <a:buClr>
                <a:schemeClr val="dk1"/>
              </a:buClr>
              <a:buFont typeface="Arial"/>
              <a:buNone/>
              <a:defRPr sz="2800">
                <a:solidFill>
                  <a:schemeClr val="dk1"/>
                </a:solidFill>
              </a:defRPr>
            </a:lvl4pPr>
            <a:lvl5pPr lvl="4" indent="0">
              <a:spcBef>
                <a:spcPts val="0"/>
              </a:spcBef>
              <a:buClr>
                <a:schemeClr val="dk1"/>
              </a:buClr>
              <a:buFont typeface="Arial"/>
              <a:buNone/>
              <a:defRPr sz="2800">
                <a:solidFill>
                  <a:schemeClr val="dk1"/>
                </a:solidFill>
              </a:defRPr>
            </a:lvl5pPr>
            <a:lvl6pPr lvl="5" indent="0">
              <a:spcBef>
                <a:spcPts val="0"/>
              </a:spcBef>
              <a:buClr>
                <a:schemeClr val="dk1"/>
              </a:buClr>
              <a:buFont typeface="Arial"/>
              <a:buNone/>
              <a:defRPr sz="2800">
                <a:solidFill>
                  <a:schemeClr val="dk1"/>
                </a:solidFill>
              </a:defRPr>
            </a:lvl6pPr>
            <a:lvl7pPr lvl="6" indent="0">
              <a:spcBef>
                <a:spcPts val="0"/>
              </a:spcBef>
              <a:buClr>
                <a:schemeClr val="dk1"/>
              </a:buClr>
              <a:buFont typeface="Arial"/>
              <a:buNone/>
              <a:defRPr sz="2800">
                <a:solidFill>
                  <a:schemeClr val="dk1"/>
                </a:solidFill>
              </a:defRPr>
            </a:lvl7pPr>
            <a:lvl8pPr lvl="7" indent="0">
              <a:spcBef>
                <a:spcPts val="0"/>
              </a:spcBef>
              <a:buClr>
                <a:schemeClr val="dk1"/>
              </a:buClr>
              <a:buFont typeface="Arial"/>
              <a:buNone/>
              <a:defRPr sz="2800">
                <a:solidFill>
                  <a:schemeClr val="dk1"/>
                </a:solidFill>
              </a:defRPr>
            </a:lvl8pPr>
            <a:lvl9pPr lvl="8" indent="0">
              <a:spcBef>
                <a:spcPts val="0"/>
              </a:spcBef>
              <a:buClr>
                <a:schemeClr val="dk1"/>
              </a:buClr>
              <a:buFont typeface="Arial"/>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599" cy="3416400"/>
          </a:xfrm>
          <a:prstGeom prst="rect">
            <a:avLst/>
          </a:prstGeom>
          <a:noFill/>
          <a:ln>
            <a:noFill/>
          </a:ln>
        </p:spPr>
        <p:txBody>
          <a:bodyPr lIns="91425" tIns="91425" rIns="91425" bIns="91425" anchor="t" anchorCtr="0"/>
          <a:lstStyle>
            <a:lvl1pPr marL="0" marR="0" lvl="0" indent="0" algn="l" rtl="0">
              <a:lnSpc>
                <a:spcPct val="115000"/>
              </a:lnSpc>
              <a:spcBef>
                <a:spcPts val="0"/>
              </a:spcBef>
              <a:spcAft>
                <a:spcPts val="1600"/>
              </a:spcAft>
              <a:buClr>
                <a:schemeClr val="dk2"/>
              </a:buClr>
              <a:buFont typeface="Arial"/>
              <a:buChar char="●"/>
              <a:defRPr sz="1800" b="0" i="0" u="none" strike="noStrike" cap="none">
                <a:solidFill>
                  <a:schemeClr val="dk2"/>
                </a:solidFill>
                <a:latin typeface="Arial"/>
                <a:ea typeface="Arial"/>
                <a:cs typeface="Arial"/>
                <a:sym typeface="Arial"/>
              </a:defRPr>
            </a:lvl1pPr>
            <a:lvl2pPr marL="457200" marR="0" lvl="1"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2pPr>
            <a:lvl3pPr marL="914400" marR="0" lvl="2"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3pPr>
            <a:lvl4pPr marL="1371600" marR="0" lvl="3"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4pPr>
            <a:lvl5pPr marL="1828800" marR="0" lvl="4"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5pPr>
            <a:lvl6pPr marL="2286000" marR="0" lvl="5"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6pPr>
            <a:lvl7pPr marL="2743200" marR="0" lvl="6"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7pPr>
            <a:lvl8pPr marL="3200400" marR="0" lvl="7"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8pPr>
            <a:lvl9pPr marL="3657600" marR="0" lvl="8" indent="0" algn="l" rtl="0">
              <a:lnSpc>
                <a:spcPct val="115000"/>
              </a:lnSpc>
              <a:spcBef>
                <a:spcPts val="0"/>
              </a:spcBef>
              <a:spcAft>
                <a:spcPts val="1600"/>
              </a:spcAft>
              <a:buClr>
                <a:schemeClr val="dk2"/>
              </a:buClr>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8472457" y="4663216"/>
            <a:ext cx="548699" cy="393600"/>
          </a:xfrm>
          <a:prstGeom prst="rect">
            <a:avLst/>
          </a:prstGeom>
          <a:noFill/>
          <a:ln>
            <a:noFill/>
          </a:ln>
        </p:spPr>
        <p:txBody>
          <a:bodyPr lIns="91425" tIns="91425" rIns="91425" bIns="91425" anchor="ctr" anchorCtr="0">
            <a:noAutofit/>
          </a:bodyPr>
          <a:lstStyle/>
          <a:p>
            <a:pPr marL="0" marR="0" lvl="0" indent="0" algn="r" rtl="0">
              <a:lnSpc>
                <a:spcPct val="100000"/>
              </a:lnSpc>
              <a:spcBef>
                <a:spcPts val="0"/>
              </a:spcBef>
              <a:spcAft>
                <a:spcPts val="0"/>
              </a:spcAft>
              <a:buClr>
                <a:schemeClr val="dk2"/>
              </a:buClr>
              <a:buSzPct val="25000"/>
              <a:buFont typeface="Arial"/>
              <a:buNone/>
            </a:pPr>
            <a:fld id="{00000000-1234-1234-1234-123412341234}" type="slidenum">
              <a:rPr lang="en" sz="1000" b="0" i="0" u="none" strike="noStrike" cap="none">
                <a:solidFill>
                  <a:schemeClr val="dk2"/>
                </a:solidFill>
                <a:latin typeface="Arial"/>
                <a:ea typeface="Arial"/>
                <a:cs typeface="Arial"/>
                <a:sym typeface="Arial"/>
              </a:rPr>
              <a:t>‹#›</a:t>
            </a:fld>
            <a:endParaRPr lang="en" sz="1000" b="0" i="0" u="none" strike="noStrike" cap="none">
              <a:solidFill>
                <a:schemeClr val="dk2"/>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7CXGG3_prGA"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hyperlink" Target="http://www.youtube.com/watch?v=7CXGG3_prGA"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8XDB7GMnbUQ"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_t98LWNwUhI"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1.jpg"/><Relationship Id="rId4" Type="http://schemas.openxmlformats.org/officeDocument/2006/relationships/hyperlink" Target="http://www.youtube.com/watch?v=gPTXRJieRY8"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7qgFxpMkgHo"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2.jpg"/><Relationship Id="rId4" Type="http://schemas.openxmlformats.org/officeDocument/2006/relationships/hyperlink" Target="http://www.youtube.com/watch?v=7qgFxpMkgHo"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4NGZQqPpDMw"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3.jpg"/><Relationship Id="rId4" Type="http://schemas.openxmlformats.org/officeDocument/2006/relationships/hyperlink" Target="http://www.youtube.com/watch?v=4NGZQqPpDMw"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xFoP8QKal_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4.jpg"/><Relationship Id="rId4" Type="http://schemas.openxmlformats.org/officeDocument/2006/relationships/hyperlink" Target="http://www.youtube.com/watch?v=eQe-YRjcLDU"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ZDcrMScGaj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5.jpg"/><Relationship Id="rId4" Type="http://schemas.openxmlformats.org/officeDocument/2006/relationships/hyperlink" Target="http://www.youtube.com/watch?v=A9QTSyLwd4w"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DeumyOzKqgI"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6.jpg"/><Relationship Id="rId4" Type="http://schemas.openxmlformats.org/officeDocument/2006/relationships/hyperlink" Target="http://www.youtube.com/watch?v=DeumyOzKqgI"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tH9RTuaUL8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7.jpg"/><Relationship Id="rId4" Type="http://schemas.openxmlformats.org/officeDocument/2006/relationships/hyperlink" Target="http://www.youtube.com/watch?v=G3JmvKM2k2o"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qMTrVgpDwP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8.jpg"/><Relationship Id="rId4" Type="http://schemas.openxmlformats.org/officeDocument/2006/relationships/hyperlink" Target="http://www.youtube.com/watch?v=hXmN4spjO7c"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VMfs1rlw4t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hyperlink" Target="http://www.youtube.com/watch?v=VMfs1rlw4tc"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CL_3mlOPnGI"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9.jpg"/><Relationship Id="rId4" Type="http://schemas.openxmlformats.org/officeDocument/2006/relationships/hyperlink" Target="http://www.youtube.com/watch?v=_pGaz_qN0cw"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wtHra9tFISY"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0.jpg"/><Relationship Id="rId4" Type="http://schemas.openxmlformats.org/officeDocument/2006/relationships/hyperlink" Target="http://www.youtube.com/watch?v=7gswtbX8G7Q"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youtube.com/watch?v=HSg3tBzAVFk"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21.jpg"/><Relationship Id="rId4" Type="http://schemas.openxmlformats.org/officeDocument/2006/relationships/hyperlink" Target="http://www.youtube.com/watch?v=HSg3tBzAVFk"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youtube.com/watch?v=pFy94O0RLOg&amp;list=PL9n0ervSoSibGft5wUcSwG14uAVpp5s6r&amp;index=1"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image" Target="../media/image22.jpg"/><Relationship Id="rId4" Type="http://schemas.openxmlformats.org/officeDocument/2006/relationships/hyperlink" Target="http://www.youtube.com/watch?v=-hncC_s6XlM"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youtube.com/watch?v=JAwo7DPUFU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25.xml.rels><?xml version="1.0" encoding="UTF-8" standalone="yes"?>
<Relationships xmlns="http://schemas.openxmlformats.org/package/2006/relationships"><Relationship Id="rId3" Type="http://schemas.openxmlformats.org/officeDocument/2006/relationships/hyperlink" Target="https://www.youtube.com/watch?v=GXFSK0ogeg4"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248ggPoK15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hyperlink" Target="http://www.youtube.com/watch?v=h5N6_NWtVxY"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cScVoZWVDLQ"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http://www.youtube.com/watch?v=cScVoZWVDLQ"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oag1Dfa1e_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hyperlink" Target="http://www.youtube.com/watch?v=oag1Dfa1e_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4duBXGPjYJ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jpg"/><Relationship Id="rId4" Type="http://schemas.openxmlformats.org/officeDocument/2006/relationships/hyperlink" Target="http://www.youtube.com/watch?v=4duBXGPjYJ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OFiSvI6WRi8"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jpg"/><Relationship Id="rId4" Type="http://schemas.openxmlformats.org/officeDocument/2006/relationships/hyperlink" Target="http://www.youtube.com/watch?v=OFiSvI6WRi8"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youtube.com/watch?v=XwtbKaHvIM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g"/><Relationship Id="rId4" Type="http://schemas.openxmlformats.org/officeDocument/2006/relationships/hyperlink" Target="http://www.youtube.com/watch?v=N5HNEOIRe4U"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e1LigboYmD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hyperlink" Target="http://www.youtube.com/watch?v=kuj5N4_KOj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0" y="702128"/>
            <a:ext cx="8520599" cy="1319438"/>
          </a:xfrm>
          <a:prstGeom prst="rect">
            <a:avLst/>
          </a:prstGeom>
          <a:noFill/>
          <a:ln>
            <a:noFill/>
          </a:ln>
        </p:spPr>
        <p:txBody>
          <a:bodyPr lIns="91425" tIns="91425" rIns="91425" bIns="91425" anchor="b" anchorCtr="0">
            <a:noAutofit/>
          </a:bodyPr>
          <a:lstStyle/>
          <a:p>
            <a:pPr marL="0" marR="0" lvl="0" indent="0" algn="ctr" rtl="0">
              <a:lnSpc>
                <a:spcPct val="100000"/>
              </a:lnSpc>
              <a:spcBef>
                <a:spcPts val="0"/>
              </a:spcBef>
              <a:spcAft>
                <a:spcPts val="0"/>
              </a:spcAft>
              <a:buClr>
                <a:schemeClr val="dk1"/>
              </a:buClr>
              <a:buSzPct val="25000"/>
              <a:buFont typeface="Arial"/>
              <a:buNone/>
            </a:pPr>
            <a:r>
              <a:rPr lang="en" sz="5200" b="0" i="0" u="none" strike="noStrike" cap="none" dirty="0">
                <a:solidFill>
                  <a:schemeClr val="dk1"/>
                </a:solidFill>
                <a:latin typeface="Arial"/>
                <a:ea typeface="Arial"/>
                <a:cs typeface="Arial"/>
                <a:sym typeface="Arial"/>
              </a:rPr>
              <a:t>Musical Deductions	</a:t>
            </a:r>
          </a:p>
        </p:txBody>
      </p:sp>
      <p:sp>
        <p:nvSpPr>
          <p:cNvPr id="55" name="Shape 55"/>
          <p:cNvSpPr txBox="1">
            <a:spLocks noGrp="1"/>
          </p:cNvSpPr>
          <p:nvPr>
            <p:ph type="subTitle" idx="1"/>
          </p:nvPr>
        </p:nvSpPr>
        <p:spPr>
          <a:xfrm>
            <a:off x="244450" y="2744475"/>
            <a:ext cx="8520599" cy="792600"/>
          </a:xfrm>
          <a:prstGeom prst="rect">
            <a:avLst/>
          </a:prstGeom>
          <a:noFill/>
          <a:ln>
            <a:noFill/>
          </a:ln>
        </p:spPr>
        <p:txBody>
          <a:bodyPr lIns="91425" tIns="91425" rIns="91425" bIns="91425" anchor="t" anchorCtr="0">
            <a:noAutofit/>
          </a:bodyPr>
          <a:lstStyle/>
          <a:p>
            <a:pPr marL="0" marR="0" lvl="0" indent="0" algn="ctr" rtl="0">
              <a:lnSpc>
                <a:spcPct val="100000"/>
              </a:lnSpc>
              <a:spcBef>
                <a:spcPts val="0"/>
              </a:spcBef>
              <a:spcAft>
                <a:spcPts val="0"/>
              </a:spcAft>
              <a:buClr>
                <a:schemeClr val="dk2"/>
              </a:buClr>
              <a:buSzPct val="25000"/>
              <a:buFont typeface="Arial"/>
              <a:buNone/>
            </a:pPr>
            <a:r>
              <a:rPr lang="en" sz="2800" b="0" i="0" u="none" strike="noStrike" cap="none" dirty="0">
                <a:solidFill>
                  <a:schemeClr val="dk2"/>
                </a:solidFill>
                <a:latin typeface="Arial"/>
                <a:ea typeface="Arial"/>
                <a:cs typeface="Arial"/>
                <a:sym typeface="Arial"/>
              </a:rPr>
              <a:t>Tech </a:t>
            </a:r>
            <a:r>
              <a:rPr lang="en" dirty="0"/>
              <a:t>I-IV</a:t>
            </a:r>
            <a:r>
              <a:rPr lang="en" sz="2800" b="0" i="0" u="none" strike="noStrike" cap="none" dirty="0">
                <a:solidFill>
                  <a:schemeClr val="dk2"/>
                </a:solidFill>
                <a:latin typeface="Arial"/>
                <a:ea typeface="Arial"/>
                <a:cs typeface="Arial"/>
                <a:sym typeface="Arial"/>
              </a:rPr>
              <a:t> </a:t>
            </a:r>
          </a:p>
          <a:p>
            <a:pPr marL="0" marR="0" lvl="0" indent="0" algn="ctr" rtl="0">
              <a:lnSpc>
                <a:spcPct val="100000"/>
              </a:lnSpc>
              <a:spcBef>
                <a:spcPts val="0"/>
              </a:spcBef>
              <a:spcAft>
                <a:spcPts val="0"/>
              </a:spcAft>
              <a:buClr>
                <a:schemeClr val="dk2"/>
              </a:buClr>
              <a:buSzPct val="25000"/>
              <a:buFont typeface="Arial"/>
              <a:buNone/>
            </a:pPr>
            <a:r>
              <a:rPr lang="en" sz="2800" b="0" i="0" u="none" strike="noStrike" cap="none" dirty="0">
                <a:solidFill>
                  <a:schemeClr val="dk2"/>
                </a:solidFill>
                <a:latin typeface="Arial"/>
                <a:ea typeface="Arial"/>
                <a:cs typeface="Arial"/>
                <a:sym typeface="Arial"/>
              </a:rPr>
              <a:t>Exercises in Emotional Responses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9</a:t>
            </a:r>
          </a:p>
        </p:txBody>
      </p:sp>
      <p:sp>
        <p:nvSpPr>
          <p:cNvPr id="117" name="Shape 117"/>
          <p:cNvSpPr txBox="1">
            <a:spLocks noGrp="1"/>
          </p:cNvSpPr>
          <p:nvPr>
            <p:ph type="body" idx="1"/>
          </p:nvPr>
        </p:nvSpPr>
        <p:spPr>
          <a:xfrm>
            <a:off x="311700" y="1152475"/>
            <a:ext cx="40484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Title: The Fellowship</a:t>
            </a: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By: Howard Shore</a:t>
            </a:r>
          </a:p>
          <a:p>
            <a:pPr lvl="0">
              <a:spcBef>
                <a:spcPts val="1600"/>
              </a:spcBef>
              <a:spcAft>
                <a:spcPts val="0"/>
              </a:spcAft>
              <a:buSzPct val="25000"/>
              <a:buNone/>
            </a:pPr>
            <a:r>
              <a:rPr lang="en-US" sz="1300" dirty="0">
                <a:hlinkClick r:id="rId3"/>
              </a:rPr>
              <a:t>https://</a:t>
            </a:r>
            <a:r>
              <a:rPr lang="en-US" sz="1300" dirty="0" err="1">
                <a:hlinkClick r:id="rId3"/>
              </a:rPr>
              <a:t>www.youtube.com</a:t>
            </a:r>
            <a:r>
              <a:rPr lang="en-US" sz="1300" dirty="0">
                <a:hlinkClick r:id="rId3"/>
              </a:rPr>
              <a:t>/</a:t>
            </a:r>
            <a:r>
              <a:rPr lang="en-US" sz="1300" dirty="0" err="1">
                <a:hlinkClick r:id="rId3"/>
              </a:rPr>
              <a:t>watch?v</a:t>
            </a:r>
            <a:r>
              <a:rPr lang="en-US" sz="1300" dirty="0">
                <a:hlinkClick r:id="rId3"/>
              </a:rPr>
              <a:t>=7CXGG3_prGA</a:t>
            </a:r>
            <a:endParaRPr lang="en" sz="1300" b="0" i="0" u="none" strike="noStrike" cap="none" dirty="0">
              <a:solidFill>
                <a:schemeClr val="dk2"/>
              </a:solidFill>
              <a:latin typeface="Arial"/>
              <a:ea typeface="Arial"/>
              <a:cs typeface="Arial"/>
              <a:sym typeface="Arial"/>
            </a:endParaRP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Emotions/Feeling/Mood created by music:</a:t>
            </a:r>
          </a:p>
        </p:txBody>
      </p:sp>
      <p:sp>
        <p:nvSpPr>
          <p:cNvPr id="118" name="Shape 118" descr="&quot;The Fellowship&quot; by Howard Shore  From the soundtrack to The Lord of the Rings Trilogy   NOTE: Depending on which version of the soundtrack you have, this song may be called either &quot;The Fellowship&quot; (trilogy compilation) or &quot;The Breaking of the Fellowship&quot; (Fellowship of the Ring)" title="&quot;The Fellowship&quot; by Howard Shore">
            <a:hlinkClick r:id="rId4"/>
          </p:cNvPr>
          <p:cNvSpPr/>
          <p:nvPr/>
        </p:nvSpPr>
        <p:spPr>
          <a:xfrm>
            <a:off x="4512599" y="1170124"/>
            <a:ext cx="4479000" cy="3359250"/>
          </a:xfrm>
          <a:prstGeom prst="rect">
            <a:avLst/>
          </a:prstGeom>
          <a:blipFill>
            <a:blip r:embed="rId5">
              <a:alphaModFix/>
            </a:blip>
            <a:stretch>
              <a:fillRect/>
            </a:stretch>
          </a:blipFill>
          <a:ln>
            <a:noFill/>
          </a:ln>
        </p:spPr>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10</a:t>
            </a:r>
          </a:p>
        </p:txBody>
      </p:sp>
      <p:sp>
        <p:nvSpPr>
          <p:cNvPr id="124" name="Shape 124"/>
          <p:cNvSpPr txBox="1">
            <a:spLocks noGrp="1"/>
          </p:cNvSpPr>
          <p:nvPr>
            <p:ph type="body" idx="1"/>
          </p:nvPr>
        </p:nvSpPr>
        <p:spPr>
          <a:xfrm>
            <a:off x="311700" y="1152475"/>
            <a:ext cx="40484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Title: The Magnificent Seven</a:t>
            </a: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By: Elmer Bernstein</a:t>
            </a:r>
          </a:p>
          <a:p>
            <a:pPr lvl="0">
              <a:spcBef>
                <a:spcPts val="1600"/>
              </a:spcBef>
              <a:spcAft>
                <a:spcPts val="0"/>
              </a:spcAft>
              <a:buSzPct val="25000"/>
              <a:buNone/>
            </a:pPr>
            <a:r>
              <a:rPr lang="en-US" sz="1300" dirty="0">
                <a:hlinkClick r:id="rId3"/>
              </a:rPr>
              <a:t>https://</a:t>
            </a:r>
            <a:r>
              <a:rPr lang="en-US" sz="1300" dirty="0" err="1">
                <a:hlinkClick r:id="rId3"/>
              </a:rPr>
              <a:t>www.youtube.com</a:t>
            </a:r>
            <a:r>
              <a:rPr lang="en-US" sz="1300" dirty="0">
                <a:hlinkClick r:id="rId3"/>
              </a:rPr>
              <a:t>/</a:t>
            </a:r>
            <a:r>
              <a:rPr lang="en-US" sz="1300" dirty="0" err="1">
                <a:hlinkClick r:id="rId3"/>
              </a:rPr>
              <a:t>watch?v</a:t>
            </a:r>
            <a:r>
              <a:rPr lang="en-US" sz="1300" dirty="0">
                <a:hlinkClick r:id="rId3"/>
              </a:rPr>
              <a:t>=8XDB7GMnbUQ</a:t>
            </a:r>
            <a:endParaRPr lang="en" sz="1300" b="0" i="0" u="none" strike="noStrike" cap="none" dirty="0">
              <a:solidFill>
                <a:schemeClr val="dk2"/>
              </a:solidFill>
              <a:latin typeface="Arial"/>
              <a:ea typeface="Arial"/>
              <a:cs typeface="Arial"/>
              <a:sym typeface="Arial"/>
            </a:endParaRP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Emotions/Feeling/Mood created by music:</a:t>
            </a:r>
          </a:p>
        </p:txBody>
      </p:sp>
      <p:pic>
        <p:nvPicPr>
          <p:cNvPr id="2050" name="Picture 2" descr="Image result for the magnificent seven">
            <a:extLst>
              <a:ext uri="{FF2B5EF4-FFF2-40B4-BE49-F238E27FC236}">
                <a16:creationId xmlns:a16="http://schemas.microsoft.com/office/drawing/2014/main" id="{968BB9A2-FA07-214C-8604-000F2EB0394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85273" y="731374"/>
            <a:ext cx="4447026" cy="31940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311700" y="445025"/>
            <a:ext cx="29801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11</a:t>
            </a:r>
          </a:p>
          <a:p>
            <a:pPr marL="0" marR="0" lvl="0" indent="0" algn="l" rtl="0">
              <a:lnSpc>
                <a:spcPct val="100000"/>
              </a:lnSpc>
              <a:spcBef>
                <a:spcPts val="0"/>
              </a:spcBef>
              <a:spcAft>
                <a:spcPts val="0"/>
              </a:spcAft>
              <a:buClr>
                <a:schemeClr val="dk1"/>
              </a:buClr>
              <a:buSzPct val="25000"/>
              <a:buFont typeface="Arial"/>
              <a:buNone/>
            </a:pPr>
            <a:endParaRPr sz="2800" b="0" i="0" u="none" strike="noStrike" cap="none" dirty="0">
              <a:solidFill>
                <a:schemeClr val="dk1"/>
              </a:solidFill>
              <a:latin typeface="Arial"/>
              <a:ea typeface="Arial"/>
              <a:cs typeface="Arial"/>
              <a:sym typeface="Arial"/>
            </a:endParaRPr>
          </a:p>
        </p:txBody>
      </p:sp>
      <p:sp>
        <p:nvSpPr>
          <p:cNvPr id="131" name="Shape 131"/>
          <p:cNvSpPr txBox="1">
            <a:spLocks noGrp="1"/>
          </p:cNvSpPr>
          <p:nvPr>
            <p:ph type="body" idx="1"/>
          </p:nvPr>
        </p:nvSpPr>
        <p:spPr>
          <a:xfrm>
            <a:off x="224402" y="1081650"/>
            <a:ext cx="3883499" cy="2980199"/>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Arial"/>
              <a:buNone/>
            </a:pPr>
            <a:r>
              <a:rPr lang="en" sz="1800" b="0" i="0" u="none" strike="noStrike" cap="none" dirty="0">
                <a:solidFill>
                  <a:srgbClr val="000000"/>
                </a:solidFill>
                <a:latin typeface="Arial"/>
                <a:ea typeface="Arial"/>
                <a:cs typeface="Arial"/>
                <a:sym typeface="Arial"/>
              </a:rPr>
              <a:t>Title: To Kill A Mocking Bird Main title</a:t>
            </a: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rgbClr val="000000"/>
                </a:solidFill>
                <a:latin typeface="Arial"/>
                <a:ea typeface="Arial"/>
                <a:cs typeface="Arial"/>
                <a:sym typeface="Arial"/>
              </a:rPr>
              <a:t>By: Elmer </a:t>
            </a:r>
            <a:r>
              <a:rPr lang="en" sz="1800" b="0" i="0" u="none" strike="noStrike" cap="none" dirty="0" err="1">
                <a:solidFill>
                  <a:srgbClr val="000000"/>
                </a:solidFill>
                <a:latin typeface="Arial"/>
                <a:ea typeface="Arial"/>
                <a:cs typeface="Arial"/>
                <a:sym typeface="Arial"/>
              </a:rPr>
              <a:t>Burnstein</a:t>
            </a:r>
            <a:endParaRPr lang="en" sz="1800" b="0" i="0" u="none" strike="noStrike" cap="none" dirty="0">
              <a:solidFill>
                <a:srgbClr val="000000"/>
              </a:solidFill>
              <a:latin typeface="Arial"/>
              <a:ea typeface="Arial"/>
              <a:cs typeface="Arial"/>
              <a:sym typeface="Arial"/>
            </a:endParaRPr>
          </a:p>
          <a:p>
            <a:pPr lvl="0">
              <a:spcBef>
                <a:spcPts val="1600"/>
              </a:spcBef>
              <a:spcAft>
                <a:spcPts val="0"/>
              </a:spcAft>
              <a:buSzPct val="25000"/>
              <a:buNone/>
            </a:pPr>
            <a:r>
              <a:rPr lang="en-US" sz="1300" dirty="0">
                <a:solidFill>
                  <a:srgbClr val="000000"/>
                </a:solidFill>
                <a:hlinkClick r:id="rId3"/>
              </a:rPr>
              <a:t>https://</a:t>
            </a:r>
            <a:r>
              <a:rPr lang="en-US" sz="1300" dirty="0" err="1">
                <a:solidFill>
                  <a:srgbClr val="000000"/>
                </a:solidFill>
                <a:hlinkClick r:id="rId3"/>
              </a:rPr>
              <a:t>www.youtube.com</a:t>
            </a:r>
            <a:r>
              <a:rPr lang="en-US" sz="1300" dirty="0">
                <a:solidFill>
                  <a:srgbClr val="000000"/>
                </a:solidFill>
                <a:hlinkClick r:id="rId3"/>
              </a:rPr>
              <a:t>/</a:t>
            </a:r>
            <a:r>
              <a:rPr lang="en-US" sz="1300" dirty="0" err="1">
                <a:solidFill>
                  <a:srgbClr val="000000"/>
                </a:solidFill>
                <a:hlinkClick r:id="rId3"/>
              </a:rPr>
              <a:t>watch?v</a:t>
            </a:r>
            <a:r>
              <a:rPr lang="en-US" sz="1300" dirty="0">
                <a:solidFill>
                  <a:srgbClr val="000000"/>
                </a:solidFill>
                <a:hlinkClick r:id="rId3"/>
              </a:rPr>
              <a:t>=_t98LWNwUhI</a:t>
            </a:r>
            <a:endParaRPr lang="en" sz="1300" b="0" i="0" u="none" strike="noStrike" cap="none" dirty="0">
              <a:solidFill>
                <a:srgbClr val="000000"/>
              </a:solidFill>
              <a:latin typeface="Arial"/>
              <a:ea typeface="Arial"/>
              <a:cs typeface="Arial"/>
              <a:sym typeface="Arial"/>
            </a:endParaRP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rgbClr val="000000"/>
                </a:solidFill>
                <a:latin typeface="Arial"/>
                <a:ea typeface="Arial"/>
                <a:cs typeface="Arial"/>
                <a:sym typeface="Arial"/>
              </a:rPr>
              <a:t>Emotions/Feeling/Mood created by music:</a:t>
            </a:r>
          </a:p>
        </p:txBody>
      </p:sp>
      <p:sp>
        <p:nvSpPr>
          <p:cNvPr id="132" name="Shape 132" descr="To Kill a Mockingbird is a novel by Harper Lee published in 1960. It was immediately successful, winning the Pulitzer Prize, and has become a classic of modern American literature. The plot and characters are loosely based on the author's observations of her family and neighbors, as well as on an event that occurred near her hometown in 1936, when she was 10 years old.  Born in 1926, Harper Lee grew up in the Southern town of Monroeville, Alabama, where she became close friends with soon-to-be famous writer Truman Capote.  In 1950, Lee moved to New York City, where she worked as a reservation clerk for British Overseas Airways Corporation; there, she began writing a collection of essays and short stories about people in Monroeville. Hoping to be published, Lee presented her writing in 1957 to a literary agent recommended by Capote. An editor at J. B. Lippincott advised her to quit the airline and concentrate on writing. Donations from friends allowed her to write uninterrupted for a year.  Elmer Bernstein (April 4, 1922 -- August 18, 2004) was an American composer and conductor best known for his many film scores. In a career which spanned fifty years, he composed music for hundreds of film and television productions. His most popular works include the scores to The Magnificent Seven, The Ten Commandments, The Great Escape, To Kill a Mockingbird, and Ghostbusters. Bernstein won an Oscar for his score to Thoroughly Modern Millie (1967) and was nominated for fourteen Oscars in total. He also won two Golden Globes and was nominated for two Grammy Awards.  Motion picture directed by Robert Mulligan, Screenplay by Horton Foote, starring Gregory Peck, Mary Badham, Phillip Alford and Robert Duvall. Mockingbird" title="Main Title 'To Kill a Mockingbird' - Elmer Bernstein">
            <a:hlinkClick r:id="rId4"/>
          </p:cNvPr>
          <p:cNvSpPr/>
          <p:nvPr/>
        </p:nvSpPr>
        <p:spPr>
          <a:xfrm>
            <a:off x="4347599" y="632849"/>
            <a:ext cx="4571999" cy="3429000"/>
          </a:xfrm>
          <a:prstGeom prst="rect">
            <a:avLst/>
          </a:prstGeom>
          <a:blipFill>
            <a:blip r:embed="rId5">
              <a:alphaModFix/>
            </a:blip>
            <a:stretch>
              <a:fillRect/>
            </a:stretch>
          </a:blipFill>
          <a:ln>
            <a:noFill/>
          </a:ln>
        </p:spPr>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Shape 137"/>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12</a:t>
            </a:r>
          </a:p>
        </p:txBody>
      </p:sp>
      <p:sp>
        <p:nvSpPr>
          <p:cNvPr id="138" name="Shape 138"/>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sz="1800" b="0" i="0" u="none" strike="noStrike" cap="none" dirty="0">
                <a:solidFill>
                  <a:schemeClr val="dk1"/>
                </a:solidFill>
                <a:latin typeface="Arial"/>
                <a:ea typeface="Arial"/>
                <a:cs typeface="Arial"/>
                <a:sym typeface="Arial"/>
              </a:rPr>
              <a:t>Title: Race of Truth</a:t>
            </a:r>
          </a:p>
          <a:p>
            <a:pPr marL="0" marR="0" lvl="0" indent="0" algn="l" rtl="0">
              <a:lnSpc>
                <a:spcPct val="115000"/>
              </a:lnSpc>
              <a:spcBef>
                <a:spcPts val="1600"/>
              </a:spcBef>
              <a:spcAft>
                <a:spcPts val="0"/>
              </a:spcAft>
              <a:buClr>
                <a:schemeClr val="dk1"/>
              </a:buClr>
              <a:buSzPct val="25000"/>
              <a:buFont typeface="Arial"/>
              <a:buNone/>
            </a:pPr>
            <a:r>
              <a:rPr lang="en" sz="1800" b="0" i="0" u="none" strike="noStrike" cap="none" dirty="0">
                <a:solidFill>
                  <a:schemeClr val="dk1"/>
                </a:solidFill>
                <a:latin typeface="Arial"/>
                <a:ea typeface="Arial"/>
                <a:cs typeface="Arial"/>
                <a:sym typeface="Arial"/>
              </a:rPr>
              <a:t>By: Epic Score </a:t>
            </a:r>
          </a:p>
          <a:p>
            <a:pPr lvl="0">
              <a:spcBef>
                <a:spcPts val="1600"/>
              </a:spcBef>
              <a:spcAft>
                <a:spcPts val="0"/>
              </a:spcAft>
              <a:buClr>
                <a:schemeClr val="dk1"/>
              </a:buClr>
              <a:buSzPct val="25000"/>
              <a:buNone/>
            </a:pPr>
            <a:r>
              <a:rPr lang="en-US" sz="1300" dirty="0">
                <a:solidFill>
                  <a:schemeClr val="dk1"/>
                </a:solidFill>
                <a:hlinkClick r:id="rId3"/>
              </a:rPr>
              <a:t>https://</a:t>
            </a:r>
            <a:r>
              <a:rPr lang="en-US" sz="1300" dirty="0" err="1">
                <a:solidFill>
                  <a:schemeClr val="dk1"/>
                </a:solidFill>
                <a:hlinkClick r:id="rId3"/>
              </a:rPr>
              <a:t>www.youtube.com</a:t>
            </a:r>
            <a:r>
              <a:rPr lang="en-US" sz="1300" dirty="0">
                <a:solidFill>
                  <a:schemeClr val="dk1"/>
                </a:solidFill>
                <a:hlinkClick r:id="rId3"/>
              </a:rPr>
              <a:t>/</a:t>
            </a:r>
            <a:r>
              <a:rPr lang="en-US" sz="1300" dirty="0" err="1">
                <a:solidFill>
                  <a:schemeClr val="dk1"/>
                </a:solidFill>
                <a:hlinkClick r:id="rId3"/>
              </a:rPr>
              <a:t>watch?v</a:t>
            </a:r>
            <a:r>
              <a:rPr lang="en-US" sz="1300" dirty="0">
                <a:solidFill>
                  <a:schemeClr val="dk1"/>
                </a:solidFill>
                <a:hlinkClick r:id="rId3"/>
              </a:rPr>
              <a:t>=7qgFxpMkgHo</a:t>
            </a:r>
            <a:endParaRPr lang="en" sz="1300" b="0" i="0" u="none" strike="noStrike" cap="none" dirty="0">
              <a:solidFill>
                <a:schemeClr val="dk1"/>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sz="1800" b="0" i="0" u="none" strike="noStrike" cap="none" dirty="0">
                <a:solidFill>
                  <a:schemeClr val="dk1"/>
                </a:solidFill>
                <a:latin typeface="Arial"/>
                <a:ea typeface="Arial"/>
                <a:cs typeface="Arial"/>
                <a:sym typeface="Arial"/>
              </a:rPr>
              <a:t>Emotions/Feeling/Mood created by music:</a:t>
            </a:r>
          </a:p>
        </p:txBody>
      </p:sp>
      <p:sp>
        <p:nvSpPr>
          <p:cNvPr id="139" name="Shape 139" descr="Subscribe: http://hdsoundi.com/go/subscribe Download (iTunes): https://goo.gl/nZPpeV Music by:  Epic Score Album: Dawn of Freedom (2016)  Listen to this track on loop: http://hdsoundi.com/video-499&amp;loop  Stream the full album on Spotify: https://play.spotify.com/album/6Aip5jgqiOmJwAP7vn3qjU  Follow Epic Score on: Official website: http://www.epicscore.com/ Facebook: https://www.facebook.com/epicscore Spotify: https://play.spotify.com/artist/4Kyb02r7dR3H1PH7pYkb8X LastFM: http://www.last.fm/music/Epic+Score  ARTWORK DETAILS: Image link (Pixiv): http://goo.gl/IoCjEs By: [ホタテユウキ]*  POPULAR PLAYLISTS: Epic: http://hdsoundi.com/go/epic Battle: http://hdsoundi.com/go/battle Emotional: http://hdsoundi.com/go/emotional  IMPORTANT NOTICE: This channel is only for promotional purposes, none of the featured music or artwork are created by me. Please don't ask for permission, I'm not allowed to give any.  Have a question? The FAQ page may be useful: http://hdsoundi.com/go/faq  MUSIC PROMOTION:  In order to submit your own music, follow these 3 simple steps: 1. Send me a PM on my facebook page:  ... http://hdsoundi.com/go/facebookPM 2. Message should start with word - PROMOTION. 3. In message must be included music file/s or ... link/s to them. (soundcloud, bandcamp, etc.)  FIND MORE ABOUT EPIC MUSIC &amp; HDSOUNDI: Subscribe: http://hdsoundi.com/go/subscribe Backup channel: http://hdsoundi.com/go/backup Official website: http://hdsoundi.com/go/official Facebook: http://hdsoundi.com/go/facebook Soundcloud: http://hdsoundi.com/go/soundcloud Spotify: http://hdsoundi.com/go/spotify VKontakte: http://hdsoundi.com/go/vkontakte  &quot;Where words fail, music speaks.&quot; - Hans Christian Andersen" title="Most Epic Music: &quot;Race Of Truth&quot; by Epic Score">
            <a:hlinkClick r:id="rId4"/>
          </p:cNvPr>
          <p:cNvSpPr/>
          <p:nvPr/>
        </p:nvSpPr>
        <p:spPr>
          <a:xfrm>
            <a:off x="4715399" y="1170124"/>
            <a:ext cx="4276200" cy="3207150"/>
          </a:xfrm>
          <a:prstGeom prst="rect">
            <a:avLst/>
          </a:prstGeom>
          <a:blipFill>
            <a:blip r:embed="rId5">
              <a:alphaModFix/>
            </a:blip>
            <a:stretch>
              <a:fillRect/>
            </a:stretch>
          </a:blipFill>
          <a:ln>
            <a:noFill/>
          </a:ln>
        </p:spPr>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13</a:t>
            </a:r>
          </a:p>
        </p:txBody>
      </p:sp>
      <p:sp>
        <p:nvSpPr>
          <p:cNvPr id="145" name="Shape 145"/>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sz="1800" b="0" i="0" u="none" strike="noStrike" cap="none" dirty="0">
                <a:solidFill>
                  <a:schemeClr val="dk1"/>
                </a:solidFill>
                <a:latin typeface="Arial"/>
                <a:ea typeface="Arial"/>
                <a:cs typeface="Arial"/>
                <a:sym typeface="Arial"/>
              </a:rPr>
              <a:t>Title: New Frontiers </a:t>
            </a:r>
          </a:p>
          <a:p>
            <a:pPr marL="0" marR="0" lvl="0" indent="0" algn="l" rtl="0">
              <a:lnSpc>
                <a:spcPct val="115000"/>
              </a:lnSpc>
              <a:spcBef>
                <a:spcPts val="1600"/>
              </a:spcBef>
              <a:spcAft>
                <a:spcPts val="0"/>
              </a:spcAft>
              <a:buClr>
                <a:schemeClr val="dk1"/>
              </a:buClr>
              <a:buSzPct val="25000"/>
              <a:buFont typeface="Arial"/>
              <a:buNone/>
            </a:pPr>
            <a:r>
              <a:rPr lang="en" sz="1800" b="0" i="0" u="none" strike="noStrike" cap="none" dirty="0">
                <a:solidFill>
                  <a:schemeClr val="dk1"/>
                </a:solidFill>
                <a:latin typeface="Arial"/>
                <a:ea typeface="Arial"/>
                <a:cs typeface="Arial"/>
                <a:sym typeface="Arial"/>
              </a:rPr>
              <a:t>By: Ross Bugden</a:t>
            </a:r>
          </a:p>
          <a:p>
            <a:pPr lvl="0">
              <a:spcBef>
                <a:spcPts val="1600"/>
              </a:spcBef>
              <a:spcAft>
                <a:spcPts val="0"/>
              </a:spcAft>
              <a:buClr>
                <a:schemeClr val="dk1"/>
              </a:buClr>
              <a:buSzPct val="25000"/>
              <a:buNone/>
            </a:pPr>
            <a:r>
              <a:rPr lang="en-US" sz="1300" dirty="0">
                <a:solidFill>
                  <a:schemeClr val="dk1"/>
                </a:solidFill>
                <a:hlinkClick r:id="rId3"/>
              </a:rPr>
              <a:t>https://</a:t>
            </a:r>
            <a:r>
              <a:rPr lang="en-US" sz="1300" dirty="0" err="1">
                <a:solidFill>
                  <a:schemeClr val="dk1"/>
                </a:solidFill>
                <a:hlinkClick r:id="rId3"/>
              </a:rPr>
              <a:t>www.youtube.com</a:t>
            </a:r>
            <a:r>
              <a:rPr lang="en-US" sz="1300" dirty="0">
                <a:solidFill>
                  <a:schemeClr val="dk1"/>
                </a:solidFill>
                <a:hlinkClick r:id="rId3"/>
              </a:rPr>
              <a:t>/</a:t>
            </a:r>
            <a:r>
              <a:rPr lang="en-US" sz="1300" dirty="0" err="1">
                <a:solidFill>
                  <a:schemeClr val="dk1"/>
                </a:solidFill>
                <a:hlinkClick r:id="rId3"/>
              </a:rPr>
              <a:t>watch?v</a:t>
            </a:r>
            <a:r>
              <a:rPr lang="en-US" sz="1300" dirty="0">
                <a:solidFill>
                  <a:schemeClr val="dk1"/>
                </a:solidFill>
                <a:hlinkClick r:id="rId3"/>
              </a:rPr>
              <a:t>=4NGZQqPpDMw</a:t>
            </a:r>
            <a:endParaRPr lang="en" sz="1300" b="0" i="0" u="none" strike="noStrike" cap="none" dirty="0">
              <a:solidFill>
                <a:schemeClr val="dk1"/>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sz="1800" b="0" i="0" u="none" strike="noStrike" cap="none" dirty="0">
                <a:solidFill>
                  <a:schemeClr val="dk1"/>
                </a:solidFill>
                <a:latin typeface="Arial"/>
                <a:ea typeface="Arial"/>
                <a:cs typeface="Arial"/>
                <a:sym typeface="Arial"/>
              </a:rPr>
              <a:t>Emotions/Feeling/Mood created by music:</a:t>
            </a:r>
          </a:p>
        </p:txBody>
      </p:sp>
      <p:sp>
        <p:nvSpPr>
          <p:cNvPr id="146" name="Shape 146" descr="INSTAGRAM! : https://instagram.com/rossbugden/ (rossbugden)  TWITTER! : https://twitter.com/RossBugden (@rossbugden)  This music is completely free! However, if you are willing to donate, my paypal address is rfgb@hotmail.ca. Even amounts as small as a dollar are big helps everyone, so thank you!  There's a false claim going around for this track right now. If you get a claim for using this, dispute it immediately. I'm working on solving the issue.  IF YOU EVER RECEIVE A CLAIM FOR USING MY FREE MUSIC, DISPUTE IT AND INFORM ME IMMEDIATELY.   This track is licensed under a ‘Creative Commons Attribution 4.0 International License’. You can find the link to that license here: https://creativecommons.org/licenses/by/4.0/  Basically, you can use this music for absolutely anything, including commercial/monetized projects. No need to get permission. There are only 3 rules:  1) Credit me! In most cases this means posting a link to my channel or the video of the track you used. This takes about 10 seconds to do, while the track you’re using probably took me hours and hours (and hours). Doing this helps me keep the music free :)  2) You may NOT use my music in an audio track that you intend to put into the Content ID system. This will result in false claims given to people who use my music in their videos. These situations are illegal and have resulted in people being banned from networks etc. DON’T DO IT.  3) Subscribe to me! Okay, this one isn’t really mandatory haha. But it takes a lot of work to make this music, and there is no better way to repay me than to join this community! I'm constantly putting out more free music (and it's constantly getting better).  Download: http://www.mediafire.com/download/08532xfe11wrfoc/New+Frontiers+WAV.wav  FAQ  Q: Can I use this for my project? Should I credit you? How? A: Yup and yeah. See the above information.  Q: Can I donate? A: Why yes you can, kind dude. PayPal e-mail is rfgb@hotmail.ca (in all seriousness this is hugely appreciated).  Q: Will you score my project? A: I am always looking for new scoring opportunities, but as I only have the time to do a few per year, they have to be large scale projects that will push my career forward as a composer. Things like YouTube gaming montages or vlogs are things I am almost never able to do, sorry.   Q: What programs do you use? A: This track was made with FL Studio and EWQL Symphonic Orchestra.  Q: How do you do that light bar thingy? A: It’s usually called an Audio Spectrum and I make it using After Effects. I typically start with this template (https://www.youtube.com/watch?v=A5Fz2ylTFTM) but it can be done from scratch." title="♩♫ Epic and Inspiring Music ♪♬ - New Frontiers (Copyright and Royalty Free)">
            <a:hlinkClick r:id="rId4"/>
          </p:cNvPr>
          <p:cNvSpPr/>
          <p:nvPr/>
        </p:nvSpPr>
        <p:spPr>
          <a:xfrm>
            <a:off x="4715399" y="1170124"/>
            <a:ext cx="4276200" cy="3207150"/>
          </a:xfrm>
          <a:prstGeom prst="rect">
            <a:avLst/>
          </a:prstGeom>
          <a:blipFill>
            <a:blip r:embed="rId5">
              <a:alphaModFix/>
            </a:blip>
            <a:stretch>
              <a:fillRect/>
            </a:stretch>
          </a:blipFill>
          <a:ln>
            <a:noFill/>
          </a:ln>
        </p:spPr>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14</a:t>
            </a:r>
          </a:p>
        </p:txBody>
      </p:sp>
      <p:sp>
        <p:nvSpPr>
          <p:cNvPr id="152" name="Shape 152"/>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sz="1800" b="0" i="0" u="none" strike="noStrike" cap="none" dirty="0">
                <a:solidFill>
                  <a:schemeClr val="dk1"/>
                </a:solidFill>
                <a:latin typeface="Arial"/>
                <a:ea typeface="Arial"/>
                <a:cs typeface="Arial"/>
                <a:sym typeface="Arial"/>
              </a:rPr>
              <a:t>Title: Finding Neverland</a:t>
            </a:r>
          </a:p>
          <a:p>
            <a:pPr marL="0" marR="0" lvl="0" indent="0" algn="l" rtl="0">
              <a:lnSpc>
                <a:spcPct val="115000"/>
              </a:lnSpc>
              <a:spcBef>
                <a:spcPts val="1600"/>
              </a:spcBef>
              <a:spcAft>
                <a:spcPts val="0"/>
              </a:spcAft>
              <a:buClr>
                <a:schemeClr val="dk1"/>
              </a:buClr>
              <a:buSzPct val="25000"/>
              <a:buFont typeface="Arial"/>
              <a:buNone/>
            </a:pPr>
            <a:r>
              <a:rPr lang="en" sz="1800" b="0" i="0" u="none" strike="noStrike" cap="none" dirty="0">
                <a:solidFill>
                  <a:schemeClr val="dk1"/>
                </a:solidFill>
                <a:latin typeface="Arial"/>
                <a:ea typeface="Arial"/>
                <a:cs typeface="Arial"/>
                <a:sym typeface="Arial"/>
              </a:rPr>
              <a:t>By: Jan A. P. </a:t>
            </a:r>
            <a:r>
              <a:rPr lang="en" sz="1800" b="0" i="0" u="none" strike="noStrike" cap="none" dirty="0" err="1">
                <a:solidFill>
                  <a:schemeClr val="dk1"/>
                </a:solidFill>
                <a:latin typeface="Arial"/>
                <a:ea typeface="Arial"/>
                <a:cs typeface="Arial"/>
                <a:sym typeface="Arial"/>
              </a:rPr>
              <a:t>Kacmarek</a:t>
            </a:r>
            <a:endParaRPr lang="en" sz="1800" b="0" i="0" u="none" strike="noStrike" cap="none" dirty="0">
              <a:solidFill>
                <a:schemeClr val="dk1"/>
              </a:solidFill>
              <a:latin typeface="Arial"/>
              <a:ea typeface="Arial"/>
              <a:cs typeface="Arial"/>
              <a:sym typeface="Arial"/>
            </a:endParaRPr>
          </a:p>
          <a:p>
            <a:pPr lvl="0">
              <a:spcBef>
                <a:spcPts val="1600"/>
              </a:spcBef>
              <a:spcAft>
                <a:spcPts val="0"/>
              </a:spcAft>
              <a:buClr>
                <a:schemeClr val="dk1"/>
              </a:buClr>
              <a:buSzPct val="25000"/>
              <a:buNone/>
            </a:pPr>
            <a:r>
              <a:rPr lang="en-US" sz="1300" dirty="0">
                <a:solidFill>
                  <a:schemeClr val="dk1"/>
                </a:solidFill>
                <a:hlinkClick r:id="rId3"/>
              </a:rPr>
              <a:t>https://</a:t>
            </a:r>
            <a:r>
              <a:rPr lang="en-US" sz="1300" dirty="0" err="1">
                <a:solidFill>
                  <a:schemeClr val="dk1"/>
                </a:solidFill>
                <a:hlinkClick r:id="rId3"/>
              </a:rPr>
              <a:t>www.youtube.com</a:t>
            </a:r>
            <a:r>
              <a:rPr lang="en-US" sz="1300" dirty="0">
                <a:solidFill>
                  <a:schemeClr val="dk1"/>
                </a:solidFill>
                <a:hlinkClick r:id="rId3"/>
              </a:rPr>
              <a:t>/</a:t>
            </a:r>
            <a:r>
              <a:rPr lang="en-US" sz="1300" dirty="0" err="1">
                <a:solidFill>
                  <a:schemeClr val="dk1"/>
                </a:solidFill>
                <a:hlinkClick r:id="rId3"/>
              </a:rPr>
              <a:t>watch?v</a:t>
            </a:r>
            <a:r>
              <a:rPr lang="en-US" sz="1300" dirty="0">
                <a:solidFill>
                  <a:schemeClr val="dk1"/>
                </a:solidFill>
                <a:hlinkClick r:id="rId3"/>
              </a:rPr>
              <a:t>=xFoP8QKal_g</a:t>
            </a:r>
            <a:endParaRPr lang="en" sz="1300" b="0" i="0" u="none" strike="noStrike" cap="none" dirty="0">
              <a:solidFill>
                <a:schemeClr val="dk1"/>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sz="1800" b="0" i="0" u="none" strike="noStrike" cap="none" dirty="0">
                <a:solidFill>
                  <a:schemeClr val="dk1"/>
                </a:solidFill>
                <a:latin typeface="Arial"/>
                <a:ea typeface="Arial"/>
                <a:cs typeface="Arial"/>
                <a:sym typeface="Arial"/>
              </a:rPr>
              <a:t>Emotions/Feeling/Mood created by music:</a:t>
            </a: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p:txBody>
      </p:sp>
      <p:sp>
        <p:nvSpPr>
          <p:cNvPr id="153" name="Shape 153" descr="Finding Neverland score by Jan A. P. Kaczmarek  #01-Where Is Mr. Barrie?" title="01 - Jan A. P. Kaczmarek - Finding Neverland Score">
            <a:hlinkClick r:id="rId4"/>
          </p:cNvPr>
          <p:cNvSpPr/>
          <p:nvPr/>
        </p:nvSpPr>
        <p:spPr>
          <a:xfrm>
            <a:off x="4715399" y="1170124"/>
            <a:ext cx="4276200" cy="3207150"/>
          </a:xfrm>
          <a:prstGeom prst="rect">
            <a:avLst/>
          </a:prstGeom>
          <a:blipFill>
            <a:blip r:embed="rId5">
              <a:alphaModFix/>
            </a:blip>
            <a:stretch>
              <a:fillRect/>
            </a:stretch>
          </a:blipFill>
          <a:ln>
            <a:noFill/>
          </a:ln>
        </p:spPr>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15</a:t>
            </a:r>
          </a:p>
        </p:txBody>
      </p:sp>
      <p:sp>
        <p:nvSpPr>
          <p:cNvPr id="159" name="Shape 159"/>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Title: Jaws Theme </a:t>
            </a: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By: John Williams </a:t>
            </a:r>
          </a:p>
          <a:p>
            <a:pPr lvl="0">
              <a:spcBef>
                <a:spcPts val="1600"/>
              </a:spcBef>
              <a:spcAft>
                <a:spcPts val="0"/>
              </a:spcAft>
              <a:buClr>
                <a:schemeClr val="dk1"/>
              </a:buClr>
              <a:buSzPct val="25000"/>
              <a:buNone/>
            </a:pPr>
            <a:r>
              <a:rPr lang="en-US" sz="1300" dirty="0">
                <a:solidFill>
                  <a:schemeClr val="dk1"/>
                </a:solidFill>
                <a:hlinkClick r:id="rId3"/>
              </a:rPr>
              <a:t>https://</a:t>
            </a:r>
            <a:r>
              <a:rPr lang="en-US" sz="1300" dirty="0" err="1">
                <a:solidFill>
                  <a:schemeClr val="dk1"/>
                </a:solidFill>
                <a:hlinkClick r:id="rId3"/>
              </a:rPr>
              <a:t>www.youtube.com</a:t>
            </a:r>
            <a:r>
              <a:rPr lang="en-US" sz="1300" dirty="0">
                <a:solidFill>
                  <a:schemeClr val="dk1"/>
                </a:solidFill>
                <a:hlinkClick r:id="rId3"/>
              </a:rPr>
              <a:t>/</a:t>
            </a:r>
            <a:r>
              <a:rPr lang="en-US" sz="1300" dirty="0" err="1">
                <a:solidFill>
                  <a:schemeClr val="dk1"/>
                </a:solidFill>
                <a:hlinkClick r:id="rId3"/>
              </a:rPr>
              <a:t>watch?v</a:t>
            </a:r>
            <a:r>
              <a:rPr lang="en-US" sz="1300" dirty="0">
                <a:solidFill>
                  <a:schemeClr val="dk1"/>
                </a:solidFill>
                <a:hlinkClick r:id="rId3"/>
              </a:rPr>
              <a:t>=ZDcrMScGaj8</a:t>
            </a:r>
            <a:endParaRPr lang="en" sz="1300" b="0" i="0" u="none" strike="noStrike" cap="none" dirty="0">
              <a:solidFill>
                <a:schemeClr val="dk1"/>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Emotions/Feeling/Mood created by music:</a:t>
            </a: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rgbClr val="FF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p:txBody>
      </p:sp>
      <p:sp>
        <p:nvSpPr>
          <p:cNvPr id="160" name="Shape 160" descr="All Rights Go To John Williams And The Makers Of This Song I Didn't Make This Only Uploaded This Music" title="Jaws Theme Song">
            <a:hlinkClick r:id="rId4"/>
          </p:cNvPr>
          <p:cNvSpPr/>
          <p:nvPr/>
        </p:nvSpPr>
        <p:spPr>
          <a:xfrm>
            <a:off x="4715399" y="1170124"/>
            <a:ext cx="4276200" cy="3207150"/>
          </a:xfrm>
          <a:prstGeom prst="rect">
            <a:avLst/>
          </a:prstGeom>
          <a:blipFill>
            <a:blip r:embed="rId5">
              <a:alphaModFix/>
            </a:blip>
            <a:stretch>
              <a:fillRect/>
            </a:stretch>
          </a:blipFill>
          <a:ln>
            <a:noFill/>
          </a:ln>
        </p:spPr>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16</a:t>
            </a:r>
          </a:p>
        </p:txBody>
      </p:sp>
      <p:sp>
        <p:nvSpPr>
          <p:cNvPr id="166" name="Shape 166"/>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Title: Skyfall</a:t>
            </a:r>
            <a:endParaRPr lang="en" dirty="0">
              <a:solidFill>
                <a:schemeClr val="dk1"/>
              </a:solidFill>
            </a:endParaRPr>
          </a:p>
          <a:p>
            <a:pPr marL="0" marR="0" lvl="0" indent="0" algn="l" rtl="0">
              <a:lnSpc>
                <a:spcPct val="115000"/>
              </a:lnSpc>
              <a:spcBef>
                <a:spcPts val="0"/>
              </a:spcBef>
              <a:spcAft>
                <a:spcPts val="0"/>
              </a:spcAft>
              <a:buClr>
                <a:schemeClr val="dk1"/>
              </a:buClr>
              <a:buSzPct val="25000"/>
              <a:buFont typeface="Arial"/>
              <a:buNone/>
            </a:pPr>
            <a:r>
              <a:rPr lang="en" b="0" i="0" u="none" strike="noStrike" cap="none" dirty="0">
                <a:solidFill>
                  <a:srgbClr val="000000"/>
                </a:solidFill>
                <a:latin typeface="Arial"/>
                <a:ea typeface="Arial"/>
                <a:cs typeface="Arial"/>
                <a:sym typeface="Arial"/>
              </a:rPr>
              <a:t>By: </a:t>
            </a:r>
            <a:r>
              <a:rPr lang="en" b="1" i="0" u="none" strike="noStrike" cap="none" dirty="0">
                <a:solidFill>
                  <a:srgbClr val="000000"/>
                </a:solidFill>
                <a:highlight>
                  <a:srgbClr val="FFFFFF"/>
                </a:highlight>
                <a:latin typeface="Arial"/>
                <a:ea typeface="Arial"/>
                <a:cs typeface="Arial"/>
                <a:sym typeface="Arial"/>
              </a:rPr>
              <a:t>Adele</a:t>
            </a:r>
            <a:r>
              <a:rPr lang="en" b="0" i="0" u="none" strike="noStrike" cap="none" dirty="0">
                <a:solidFill>
                  <a:srgbClr val="000000"/>
                </a:solidFill>
                <a:highlight>
                  <a:srgbClr val="FFFFFF"/>
                </a:highlight>
                <a:latin typeface="Arial"/>
                <a:ea typeface="Arial"/>
                <a:cs typeface="Arial"/>
                <a:sym typeface="Arial"/>
              </a:rPr>
              <a:t> and producer </a:t>
            </a:r>
            <a:r>
              <a:rPr lang="en" b="1" i="0" u="none" strike="noStrike" cap="none" dirty="0">
                <a:solidFill>
                  <a:srgbClr val="000000"/>
                </a:solidFill>
                <a:highlight>
                  <a:srgbClr val="FFFFFF"/>
                </a:highlight>
                <a:latin typeface="Arial"/>
                <a:ea typeface="Arial"/>
                <a:cs typeface="Arial"/>
                <a:sym typeface="Arial"/>
              </a:rPr>
              <a:t>Paul Epworth</a:t>
            </a:r>
            <a:r>
              <a:rPr lang="en" b="0" i="0" u="none" strike="noStrike" cap="none" dirty="0">
                <a:solidFill>
                  <a:srgbClr val="000000"/>
                </a:solidFill>
                <a:highlight>
                  <a:srgbClr val="FFFFFF"/>
                </a:highlight>
                <a:latin typeface="Arial"/>
                <a:ea typeface="Arial"/>
                <a:cs typeface="Arial"/>
                <a:sym typeface="Arial"/>
              </a:rPr>
              <a:t> and features orchestration by J. A. C. Redford.</a:t>
            </a:r>
          </a:p>
          <a:p>
            <a:pPr lvl="0">
              <a:spcAft>
                <a:spcPts val="0"/>
              </a:spcAft>
              <a:buClr>
                <a:schemeClr val="dk1"/>
              </a:buClr>
              <a:buSzPct val="25000"/>
              <a:buNone/>
            </a:pPr>
            <a:r>
              <a:rPr lang="en-US" sz="1300" dirty="0">
                <a:solidFill>
                  <a:srgbClr val="000000"/>
                </a:solidFill>
                <a:hlinkClick r:id="rId3"/>
              </a:rPr>
              <a:t>https://</a:t>
            </a:r>
            <a:r>
              <a:rPr lang="en-US" sz="1300" dirty="0" err="1">
                <a:solidFill>
                  <a:srgbClr val="000000"/>
                </a:solidFill>
                <a:hlinkClick r:id="rId3"/>
              </a:rPr>
              <a:t>www.youtube.com</a:t>
            </a:r>
            <a:r>
              <a:rPr lang="en-US" sz="1300" dirty="0">
                <a:solidFill>
                  <a:srgbClr val="000000"/>
                </a:solidFill>
                <a:hlinkClick r:id="rId3"/>
              </a:rPr>
              <a:t>/</a:t>
            </a:r>
            <a:r>
              <a:rPr lang="en-US" sz="1300" dirty="0" err="1">
                <a:solidFill>
                  <a:srgbClr val="000000"/>
                </a:solidFill>
                <a:hlinkClick r:id="rId3"/>
              </a:rPr>
              <a:t>watch?v</a:t>
            </a:r>
            <a:r>
              <a:rPr lang="en-US" sz="1300" dirty="0">
                <a:solidFill>
                  <a:srgbClr val="000000"/>
                </a:solidFill>
                <a:hlinkClick r:id="rId3"/>
              </a:rPr>
              <a:t>=</a:t>
            </a:r>
            <a:r>
              <a:rPr lang="en-US" sz="1300" dirty="0" err="1">
                <a:solidFill>
                  <a:srgbClr val="000000"/>
                </a:solidFill>
                <a:hlinkClick r:id="rId3"/>
              </a:rPr>
              <a:t>DeumyOzKqgI</a:t>
            </a:r>
            <a:endParaRPr lang="en" sz="1300" b="0" i="0" u="none" strike="noStrike" cap="none" dirty="0">
              <a:solidFill>
                <a:srgbClr val="000000"/>
              </a:solidFill>
              <a:highlight>
                <a:srgbClr val="FFFFFF"/>
              </a:highlight>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Emotions/Feeling/Mood created by music:</a:t>
            </a: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rgbClr val="FF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p:txBody>
      </p:sp>
      <p:sp>
        <p:nvSpPr>
          <p:cNvPr id="167" name="Shape 167" descr="Buy Skyfall now: http://smarturl.it/AdeleSkyfall  Written by ADELE and Paul Epworth.   Skyfall is the official theme song to the James Bond film of the same name.  Video by Nick Chappell.  http://adele.tv" title="Adele - Skyfall (Lyric Video)">
            <a:hlinkClick r:id="rId4"/>
          </p:cNvPr>
          <p:cNvSpPr/>
          <p:nvPr/>
        </p:nvSpPr>
        <p:spPr>
          <a:xfrm>
            <a:off x="4715399" y="1170124"/>
            <a:ext cx="4276200" cy="3207150"/>
          </a:xfrm>
          <a:prstGeom prst="rect">
            <a:avLst/>
          </a:prstGeom>
          <a:blipFill>
            <a:blip r:embed="rId5">
              <a:alphaModFix/>
            </a:blip>
            <a:stretch>
              <a:fillRect/>
            </a:stretch>
          </a:blipFill>
          <a:ln>
            <a:noFill/>
          </a:ln>
        </p:spPr>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Shape 172"/>
          <p:cNvSpPr txBox="1">
            <a:spLocks noGrp="1"/>
          </p:cNvSpPr>
          <p:nvPr>
            <p:ph type="title"/>
          </p:nvPr>
        </p:nvSpPr>
        <p:spPr>
          <a:xfrm>
            <a:off x="311700" y="0"/>
            <a:ext cx="8520599" cy="10175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17</a:t>
            </a:r>
          </a:p>
        </p:txBody>
      </p:sp>
      <p:sp>
        <p:nvSpPr>
          <p:cNvPr id="173" name="Shape 173"/>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Title: Beauty and the Beast - Transformation	</a:t>
            </a: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rgbClr val="000000"/>
                </a:solidFill>
                <a:latin typeface="Arial"/>
                <a:ea typeface="Arial"/>
                <a:cs typeface="Arial"/>
                <a:sym typeface="Arial"/>
              </a:rPr>
              <a:t>By: Alan Menken </a:t>
            </a:r>
          </a:p>
          <a:p>
            <a:pPr lvl="0">
              <a:spcBef>
                <a:spcPts val="1600"/>
              </a:spcBef>
              <a:spcAft>
                <a:spcPts val="0"/>
              </a:spcAft>
              <a:buClr>
                <a:schemeClr val="dk1"/>
              </a:buClr>
              <a:buSzPct val="25000"/>
              <a:buNone/>
            </a:pPr>
            <a:r>
              <a:rPr lang="en-US" sz="1300" dirty="0">
                <a:solidFill>
                  <a:srgbClr val="000000"/>
                </a:solidFill>
                <a:hlinkClick r:id="rId3"/>
              </a:rPr>
              <a:t>https://</a:t>
            </a:r>
            <a:r>
              <a:rPr lang="en-US" sz="1300" dirty="0" err="1">
                <a:solidFill>
                  <a:srgbClr val="000000"/>
                </a:solidFill>
                <a:hlinkClick r:id="rId3"/>
              </a:rPr>
              <a:t>www.youtube.com</a:t>
            </a:r>
            <a:r>
              <a:rPr lang="en-US" sz="1300" dirty="0">
                <a:solidFill>
                  <a:srgbClr val="000000"/>
                </a:solidFill>
                <a:hlinkClick r:id="rId3"/>
              </a:rPr>
              <a:t>/</a:t>
            </a:r>
            <a:r>
              <a:rPr lang="en-US" sz="1300" dirty="0" err="1">
                <a:solidFill>
                  <a:srgbClr val="000000"/>
                </a:solidFill>
                <a:hlinkClick r:id="rId3"/>
              </a:rPr>
              <a:t>watch?v</a:t>
            </a:r>
            <a:r>
              <a:rPr lang="en-US" sz="1300" dirty="0">
                <a:solidFill>
                  <a:srgbClr val="000000"/>
                </a:solidFill>
                <a:hlinkClick r:id="rId3"/>
              </a:rPr>
              <a:t>=tH9RTuaUL8k</a:t>
            </a:r>
            <a:endParaRPr lang="en" sz="1300" b="0" i="0" u="none" strike="noStrike" cap="none" dirty="0">
              <a:solidFill>
                <a:srgbClr val="00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Emotions/Feeling/Mood created by music:</a:t>
            </a: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rgbClr val="FF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p:txBody>
      </p:sp>
      <p:sp>
        <p:nvSpPr>
          <p:cNvPr id="174" name="Shape 174" descr="Beauty and the Beast, the soundtrack was a massive critical success, receiving universal praise and recognition from both film and music critics. The music featured on the album won several awards, including the Golden Globe Award for Best Original Score, the Academy Award for Best Original Score and the Grammy Award for Best Instrumental Composition Written for a Motion Picture or for Television. Its title track and only single, &quot;Beauty and the Beast&quot;, achieved similar success, winning the Golden Globe Award for Best Original Song, Academy Award for Best Original Song and Grammy Awards for both Best Song Written for Visual Media and Best Pop Performance by a Duo or Group with Vocals. The soundtrack was also nominated for a Grammy Award for Album of the Year." title="Howard Ashman and Alan Menken - The Beauty And The Beast   Opening Music">
            <a:hlinkClick r:id="rId4"/>
          </p:cNvPr>
          <p:cNvSpPr/>
          <p:nvPr/>
        </p:nvSpPr>
        <p:spPr>
          <a:xfrm>
            <a:off x="4715399" y="1169999"/>
            <a:ext cx="4276200" cy="3207150"/>
          </a:xfrm>
          <a:prstGeom prst="rect">
            <a:avLst/>
          </a:prstGeom>
          <a:blipFill>
            <a:blip r:embed="rId5">
              <a:alphaModFix/>
            </a:blip>
            <a:stretch>
              <a:fillRect/>
            </a:stretch>
          </a:blipFill>
          <a:ln>
            <a:noFill/>
          </a:ln>
        </p:spPr>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Shape 179"/>
          <p:cNvSpPr txBox="1">
            <a:spLocks noGrp="1"/>
          </p:cNvSpPr>
          <p:nvPr>
            <p:ph type="title"/>
          </p:nvPr>
        </p:nvSpPr>
        <p:spPr>
          <a:xfrm>
            <a:off x="311700" y="0"/>
            <a:ext cx="8520599" cy="10175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18</a:t>
            </a:r>
          </a:p>
        </p:txBody>
      </p:sp>
      <p:sp>
        <p:nvSpPr>
          <p:cNvPr id="180" name="Shape 180"/>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Title: Psycho Theme  </a:t>
            </a: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rgbClr val="000000"/>
                </a:solidFill>
                <a:latin typeface="Arial"/>
                <a:ea typeface="Arial"/>
                <a:cs typeface="Arial"/>
                <a:sym typeface="Arial"/>
              </a:rPr>
              <a:t>By: Bernard Herrmann  </a:t>
            </a:r>
          </a:p>
          <a:p>
            <a:pPr lvl="0">
              <a:spcBef>
                <a:spcPts val="1600"/>
              </a:spcBef>
              <a:spcAft>
                <a:spcPts val="0"/>
              </a:spcAft>
              <a:buClr>
                <a:schemeClr val="dk1"/>
              </a:buClr>
              <a:buSzPct val="25000"/>
              <a:buNone/>
            </a:pPr>
            <a:r>
              <a:rPr lang="en-US" sz="1300" dirty="0">
                <a:solidFill>
                  <a:srgbClr val="000000"/>
                </a:solidFill>
                <a:hlinkClick r:id="rId3"/>
              </a:rPr>
              <a:t>https://</a:t>
            </a:r>
            <a:r>
              <a:rPr lang="en-US" sz="1300" dirty="0" err="1">
                <a:solidFill>
                  <a:srgbClr val="000000"/>
                </a:solidFill>
                <a:hlinkClick r:id="rId3"/>
              </a:rPr>
              <a:t>www.youtube.com</a:t>
            </a:r>
            <a:r>
              <a:rPr lang="en-US" sz="1300" dirty="0">
                <a:solidFill>
                  <a:srgbClr val="000000"/>
                </a:solidFill>
                <a:hlinkClick r:id="rId3"/>
              </a:rPr>
              <a:t>/</a:t>
            </a:r>
            <a:r>
              <a:rPr lang="en-US" sz="1300" dirty="0" err="1">
                <a:solidFill>
                  <a:srgbClr val="000000"/>
                </a:solidFill>
                <a:hlinkClick r:id="rId3"/>
              </a:rPr>
              <a:t>watch?v</a:t>
            </a:r>
            <a:r>
              <a:rPr lang="en-US" sz="1300" dirty="0">
                <a:solidFill>
                  <a:srgbClr val="000000"/>
                </a:solidFill>
                <a:hlinkClick r:id="rId3"/>
              </a:rPr>
              <a:t>=</a:t>
            </a:r>
            <a:r>
              <a:rPr lang="en-US" sz="1300" dirty="0" err="1">
                <a:solidFill>
                  <a:srgbClr val="000000"/>
                </a:solidFill>
                <a:hlinkClick r:id="rId3"/>
              </a:rPr>
              <a:t>qMTrVgpDwPk</a:t>
            </a:r>
            <a:endParaRPr lang="en" sz="1300" b="0" i="0" u="none" strike="noStrike" cap="none" dirty="0">
              <a:solidFill>
                <a:srgbClr val="00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Emotions/Feeling/Mood created by music:</a:t>
            </a: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rgbClr val="FF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p:txBody>
      </p:sp>
      <p:sp>
        <p:nvSpPr>
          <p:cNvPr id="181" name="Shape 181" descr="These are the themes, prelude and murder, from the movie Psycho done in a Prog/Technical Metal Arrangement/Style. All Music was Arranged, Orchestrated, Performed, Produced, and Mixed by Aaron Lehnen at The Realm Recordings. All Drums and first theme (prelude) Bass line was Composed by Aaron Lehnen. This piece is from a series of 12 that I only had 1 day each to work on. From initial concept through learning to arranging to Performing to distributing it took between 8-16 hrs each day for 12 days straight." title="Psycho Theme">
            <a:hlinkClick r:id="rId4"/>
          </p:cNvPr>
          <p:cNvSpPr/>
          <p:nvPr/>
        </p:nvSpPr>
        <p:spPr>
          <a:xfrm>
            <a:off x="4715399" y="1169999"/>
            <a:ext cx="4276200" cy="3207150"/>
          </a:xfrm>
          <a:prstGeom prst="rect">
            <a:avLst/>
          </a:prstGeom>
          <a:blipFill>
            <a:blip r:embed="rId5">
              <a:alphaModFix/>
            </a:blip>
            <a:stretch>
              <a:fillRect/>
            </a:stretch>
          </a:blipFill>
          <a:ln>
            <a:noFill/>
          </a:ln>
        </p:spPr>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1</a:t>
            </a:r>
          </a:p>
        </p:txBody>
      </p:sp>
      <p:sp>
        <p:nvSpPr>
          <p:cNvPr id="61" name="Shape 61"/>
          <p:cNvSpPr txBox="1">
            <a:spLocks noGrp="1"/>
          </p:cNvSpPr>
          <p:nvPr>
            <p:ph type="body" idx="1"/>
          </p:nvPr>
        </p:nvSpPr>
        <p:spPr>
          <a:xfrm>
            <a:off x="311700" y="1152475"/>
            <a:ext cx="40484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Title: Ice Dance</a:t>
            </a: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By: Danny </a:t>
            </a:r>
            <a:r>
              <a:rPr lang="en" sz="1800" b="0" i="0" u="none" strike="noStrike" cap="none" dirty="0" err="1">
                <a:solidFill>
                  <a:schemeClr val="dk2"/>
                </a:solidFill>
                <a:latin typeface="Arial"/>
                <a:ea typeface="Arial"/>
                <a:cs typeface="Arial"/>
                <a:sym typeface="Arial"/>
              </a:rPr>
              <a:t>Elfman</a:t>
            </a:r>
            <a:r>
              <a:rPr lang="en" sz="1800" b="0" i="0" u="none" strike="noStrike" cap="none" dirty="0">
                <a:solidFill>
                  <a:schemeClr val="dk2"/>
                </a:solidFill>
                <a:latin typeface="Arial"/>
                <a:ea typeface="Arial"/>
                <a:cs typeface="Arial"/>
                <a:sym typeface="Arial"/>
              </a:rPr>
              <a:t> </a:t>
            </a:r>
          </a:p>
          <a:p>
            <a:pPr lvl="0">
              <a:spcBef>
                <a:spcPts val="1600"/>
              </a:spcBef>
              <a:spcAft>
                <a:spcPts val="0"/>
              </a:spcAft>
              <a:buSzPct val="25000"/>
              <a:buNone/>
            </a:pPr>
            <a:r>
              <a:rPr lang="en-US" sz="1200" dirty="0">
                <a:hlinkClick r:id="rId3"/>
              </a:rPr>
              <a:t>https://</a:t>
            </a:r>
            <a:r>
              <a:rPr lang="en-US" sz="1200" dirty="0" err="1">
                <a:hlinkClick r:id="rId3"/>
              </a:rPr>
              <a:t>www.youtube.com</a:t>
            </a:r>
            <a:r>
              <a:rPr lang="en-US" sz="1200" dirty="0">
                <a:hlinkClick r:id="rId3"/>
              </a:rPr>
              <a:t>/</a:t>
            </a:r>
            <a:r>
              <a:rPr lang="en-US" sz="1200" dirty="0" err="1">
                <a:hlinkClick r:id="rId3"/>
              </a:rPr>
              <a:t>watch?v</a:t>
            </a:r>
            <a:r>
              <a:rPr lang="en-US" sz="1200" dirty="0">
                <a:hlinkClick r:id="rId3"/>
              </a:rPr>
              <a:t>=VMfs1rlw4tc</a:t>
            </a:r>
            <a:endParaRPr lang="en" sz="1200" b="0" i="0" u="none" strike="noStrike" cap="none" dirty="0">
              <a:solidFill>
                <a:schemeClr val="dk2"/>
              </a:solidFill>
              <a:latin typeface="Arial"/>
              <a:ea typeface="Arial"/>
              <a:cs typeface="Arial"/>
              <a:sym typeface="Arial"/>
            </a:endParaRP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Emotions/Feeling/Mood created by music:</a:t>
            </a:r>
          </a:p>
        </p:txBody>
      </p:sp>
      <p:sp>
        <p:nvSpPr>
          <p:cNvPr id="62" name="Shape 62" descr="A magical amazing soundtrack from a magical amazing movie." title="Edward Scissorhands-Ice Dance">
            <a:hlinkClick r:id="rId4"/>
          </p:cNvPr>
          <p:cNvSpPr/>
          <p:nvPr/>
        </p:nvSpPr>
        <p:spPr>
          <a:xfrm>
            <a:off x="4360200" y="1017725"/>
            <a:ext cx="3890000" cy="2917469"/>
          </a:xfrm>
          <a:prstGeom prst="rect">
            <a:avLst/>
          </a:prstGeom>
          <a:blipFill>
            <a:blip r:embed="rId5">
              <a:alphaModFix/>
            </a:blip>
            <a:stretch>
              <a:fillRect/>
            </a:stretch>
          </a:blipFill>
          <a:ln>
            <a:noFill/>
          </a:ln>
        </p:spPr>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311700" y="0"/>
            <a:ext cx="8520599" cy="10175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19</a:t>
            </a:r>
          </a:p>
        </p:txBody>
      </p:sp>
      <p:sp>
        <p:nvSpPr>
          <p:cNvPr id="187" name="Shape 187"/>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Title: Concerning Hobbits </a:t>
            </a: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rgbClr val="000000"/>
                </a:solidFill>
                <a:latin typeface="Arial"/>
                <a:ea typeface="Arial"/>
                <a:cs typeface="Arial"/>
                <a:sym typeface="Arial"/>
              </a:rPr>
              <a:t>By: Howard Shore  </a:t>
            </a:r>
          </a:p>
          <a:p>
            <a:pPr lvl="0">
              <a:spcBef>
                <a:spcPts val="1600"/>
              </a:spcBef>
              <a:spcAft>
                <a:spcPts val="0"/>
              </a:spcAft>
              <a:buClr>
                <a:schemeClr val="dk1"/>
              </a:buClr>
              <a:buSzPct val="25000"/>
              <a:buNone/>
            </a:pPr>
            <a:r>
              <a:rPr lang="en-US" sz="1300" dirty="0">
                <a:solidFill>
                  <a:srgbClr val="000000"/>
                </a:solidFill>
                <a:hlinkClick r:id="rId3"/>
              </a:rPr>
              <a:t>https://</a:t>
            </a:r>
            <a:r>
              <a:rPr lang="en-US" sz="1300" dirty="0" err="1">
                <a:solidFill>
                  <a:srgbClr val="000000"/>
                </a:solidFill>
                <a:hlinkClick r:id="rId3"/>
              </a:rPr>
              <a:t>www.youtube.com</a:t>
            </a:r>
            <a:r>
              <a:rPr lang="en-US" sz="1300" dirty="0">
                <a:solidFill>
                  <a:srgbClr val="000000"/>
                </a:solidFill>
                <a:hlinkClick r:id="rId3"/>
              </a:rPr>
              <a:t>/</a:t>
            </a:r>
            <a:r>
              <a:rPr lang="en-US" sz="1300" dirty="0" err="1">
                <a:solidFill>
                  <a:srgbClr val="000000"/>
                </a:solidFill>
                <a:hlinkClick r:id="rId3"/>
              </a:rPr>
              <a:t>watch?v</a:t>
            </a:r>
            <a:r>
              <a:rPr lang="en-US" sz="1300" dirty="0">
                <a:solidFill>
                  <a:srgbClr val="000000"/>
                </a:solidFill>
                <a:hlinkClick r:id="rId3"/>
              </a:rPr>
              <a:t>=CL_3mlOPnGI</a:t>
            </a:r>
            <a:endParaRPr lang="en" sz="1300" b="0" i="0" u="none" strike="noStrike" cap="none" dirty="0">
              <a:solidFill>
                <a:srgbClr val="00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Emotions/Feeling/Mood created by music:</a:t>
            </a: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rgbClr val="FF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p:txBody>
      </p:sp>
      <p:sp>
        <p:nvSpPr>
          <p:cNvPr id="188" name="Shape 188" descr="This is the second song in the Fellowship of the Ring Soundtrack, called Concerning Hobbits." title="The Fellowship of the Ring Soundtrack-02-Concerning Hobbits">
            <a:hlinkClick r:id="rId4"/>
          </p:cNvPr>
          <p:cNvSpPr/>
          <p:nvPr/>
        </p:nvSpPr>
        <p:spPr>
          <a:xfrm>
            <a:off x="4715399" y="1169999"/>
            <a:ext cx="4276200" cy="3207150"/>
          </a:xfrm>
          <a:prstGeom prst="rect">
            <a:avLst/>
          </a:prstGeom>
          <a:blipFill>
            <a:blip r:embed="rId5">
              <a:alphaModFix/>
            </a:blip>
            <a:stretch>
              <a:fillRect/>
            </a:stretch>
          </a:blipFill>
          <a:ln>
            <a:noFill/>
          </a:ln>
        </p:spPr>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311700" y="0"/>
            <a:ext cx="8520599" cy="10175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20</a:t>
            </a:r>
          </a:p>
        </p:txBody>
      </p:sp>
      <p:sp>
        <p:nvSpPr>
          <p:cNvPr id="194" name="Shape 194"/>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Title: Hedwig’s Theme</a:t>
            </a: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rgbClr val="000000"/>
                </a:solidFill>
                <a:latin typeface="Arial"/>
                <a:ea typeface="Arial"/>
                <a:cs typeface="Arial"/>
                <a:sym typeface="Arial"/>
              </a:rPr>
              <a:t>By: John Williams</a:t>
            </a:r>
          </a:p>
          <a:p>
            <a:pPr lvl="0">
              <a:spcBef>
                <a:spcPts val="1600"/>
              </a:spcBef>
              <a:spcAft>
                <a:spcPts val="0"/>
              </a:spcAft>
              <a:buClr>
                <a:schemeClr val="dk1"/>
              </a:buClr>
              <a:buSzPct val="25000"/>
              <a:buNone/>
            </a:pPr>
            <a:r>
              <a:rPr lang="en-US" sz="1300" dirty="0">
                <a:solidFill>
                  <a:srgbClr val="000000"/>
                </a:solidFill>
                <a:hlinkClick r:id="rId3"/>
              </a:rPr>
              <a:t>https://</a:t>
            </a:r>
            <a:r>
              <a:rPr lang="en-US" sz="1300" dirty="0" err="1">
                <a:solidFill>
                  <a:srgbClr val="000000"/>
                </a:solidFill>
                <a:hlinkClick r:id="rId3"/>
              </a:rPr>
              <a:t>www.youtube.com</a:t>
            </a:r>
            <a:r>
              <a:rPr lang="en-US" sz="1300" dirty="0">
                <a:solidFill>
                  <a:srgbClr val="000000"/>
                </a:solidFill>
                <a:hlinkClick r:id="rId3"/>
              </a:rPr>
              <a:t>/</a:t>
            </a:r>
            <a:r>
              <a:rPr lang="en-US" sz="1300" dirty="0" err="1">
                <a:solidFill>
                  <a:srgbClr val="000000"/>
                </a:solidFill>
                <a:hlinkClick r:id="rId3"/>
              </a:rPr>
              <a:t>watch?v</a:t>
            </a:r>
            <a:r>
              <a:rPr lang="en-US" sz="1300" dirty="0">
                <a:solidFill>
                  <a:srgbClr val="000000"/>
                </a:solidFill>
                <a:hlinkClick r:id="rId3"/>
              </a:rPr>
              <a:t>=wtHra9tFISY</a:t>
            </a:r>
            <a:endParaRPr lang="en" sz="1300" b="0" i="0" u="none" strike="noStrike" cap="none" dirty="0">
              <a:solidFill>
                <a:srgbClr val="00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Emotions/Feeling/Mood created by music:</a:t>
            </a: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rgbClr val="FF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p:txBody>
      </p:sp>
      <p:sp>
        <p:nvSpPr>
          <p:cNvPr id="195" name="Shape 195" descr="The Harry Potter theme song: &quot;Hedwig's Song&quot;." title="Harry Potter - Hedwig's Song HQ">
            <a:hlinkClick r:id="rId4"/>
          </p:cNvPr>
          <p:cNvSpPr/>
          <p:nvPr/>
        </p:nvSpPr>
        <p:spPr>
          <a:xfrm>
            <a:off x="4715399" y="1169999"/>
            <a:ext cx="4276200" cy="3207150"/>
          </a:xfrm>
          <a:prstGeom prst="rect">
            <a:avLst/>
          </a:prstGeom>
          <a:blipFill>
            <a:blip r:embed="rId5">
              <a:alphaModFix/>
            </a:blip>
            <a:stretch>
              <a:fillRect/>
            </a:stretch>
          </a:blipFill>
          <a:ln>
            <a:noFill/>
          </a:ln>
        </p:spPr>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311700" y="0"/>
            <a:ext cx="8520599" cy="10175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21</a:t>
            </a:r>
          </a:p>
        </p:txBody>
      </p:sp>
      <p:sp>
        <p:nvSpPr>
          <p:cNvPr id="201" name="Shape 201"/>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Title: La La Land Epilogue </a:t>
            </a: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rgbClr val="000000"/>
                </a:solidFill>
                <a:latin typeface="Arial"/>
                <a:ea typeface="Arial"/>
                <a:cs typeface="Arial"/>
                <a:sym typeface="Arial"/>
              </a:rPr>
              <a:t>By: </a:t>
            </a:r>
            <a:r>
              <a:rPr lang="en" b="0" i="0" u="none" strike="noStrike" cap="none" dirty="0">
                <a:solidFill>
                  <a:srgbClr val="222222"/>
                </a:solidFill>
                <a:highlight>
                  <a:srgbClr val="FFFFFF"/>
                </a:highlight>
                <a:latin typeface="Arial"/>
                <a:ea typeface="Arial"/>
                <a:cs typeface="Arial"/>
                <a:sym typeface="Arial"/>
              </a:rPr>
              <a:t>Justin Hurwitz</a:t>
            </a:r>
          </a:p>
          <a:p>
            <a:pPr lvl="0">
              <a:spcBef>
                <a:spcPts val="1600"/>
              </a:spcBef>
              <a:spcAft>
                <a:spcPts val="0"/>
              </a:spcAft>
              <a:buClr>
                <a:schemeClr val="dk1"/>
              </a:buClr>
              <a:buSzPct val="25000"/>
              <a:buNone/>
            </a:pPr>
            <a:r>
              <a:rPr lang="en-US" sz="1300" dirty="0">
                <a:solidFill>
                  <a:srgbClr val="222222"/>
                </a:solidFill>
                <a:hlinkClick r:id="rId3"/>
              </a:rPr>
              <a:t>https://</a:t>
            </a:r>
            <a:r>
              <a:rPr lang="en-US" sz="1300" dirty="0" err="1">
                <a:solidFill>
                  <a:srgbClr val="222222"/>
                </a:solidFill>
                <a:hlinkClick r:id="rId3"/>
              </a:rPr>
              <a:t>www.youtube.com</a:t>
            </a:r>
            <a:r>
              <a:rPr lang="en-US" sz="1300" dirty="0">
                <a:solidFill>
                  <a:srgbClr val="222222"/>
                </a:solidFill>
                <a:hlinkClick r:id="rId3"/>
              </a:rPr>
              <a:t>/</a:t>
            </a:r>
            <a:r>
              <a:rPr lang="en-US" sz="1300" dirty="0" err="1">
                <a:solidFill>
                  <a:srgbClr val="222222"/>
                </a:solidFill>
                <a:hlinkClick r:id="rId3"/>
              </a:rPr>
              <a:t>watch?v</a:t>
            </a:r>
            <a:r>
              <a:rPr lang="en-US" sz="1300" dirty="0">
                <a:solidFill>
                  <a:srgbClr val="222222"/>
                </a:solidFill>
                <a:hlinkClick r:id="rId3"/>
              </a:rPr>
              <a:t>=HSg3tBzAVFk</a:t>
            </a:r>
            <a:endParaRPr lang="en" sz="1300" b="0" i="0" u="none" strike="noStrike" cap="none" dirty="0">
              <a:solidFill>
                <a:srgbClr val="222222"/>
              </a:solidFill>
              <a:highlight>
                <a:srgbClr val="FFFFFF"/>
              </a:highlight>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Emotions/Feeling/Mood created by music:</a:t>
            </a: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rgbClr val="FF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p:txBody>
      </p:sp>
      <p:sp>
        <p:nvSpPr>
          <p:cNvPr id="202" name="Shape 202" descr="La La Land  OST  Buy on Amazon http://amzn.to/2huJwBb La La Land  Soundtrack Playlist: https://www.youtube.com/playlist?list=PLl3xD1TU5bEyrnhBj73fPptv41TQiUPlo  La La Land is a 2016 American romantic musical comedy-drama film written and directed by Damien Chazelle and starring Ryan Gosling, Emma Stone, John Legend and Rosemarie DeWitt. The plot follows a musician and an aspiring actress who meet and fall in love in Los Angeles. It is the third film to feature Gosling and Stone as lovers, following Crazy, Stupid, Love. and Gangster Squad. The film's title is a reference to both a nickname for the city of Los Angeles as well as a euphemism for a state of being out of touch with reality. La La Land had its world premiere at the Venice Film Festival on August 31, 2016 and was released in the United States on December 9, 2016 by Summit Entertainment. The film has received widespread acclaim from critics and has grossed $5 million. text from wikipedia https://en.wikipedia.org/wiki/La_La_Land_(film)  Twitter https://twitter.com/Good_Soundtrack FB https://www.facebook.com/gooodsoundtracks/ Subscribe and enjoy with Us;)   For consider  I don't own this music - if I must delete it - only write me" title="La La Land Soundtrack - Epilogue (Justin Hurwitz)">
            <a:hlinkClick r:id="rId4"/>
          </p:cNvPr>
          <p:cNvSpPr/>
          <p:nvPr/>
        </p:nvSpPr>
        <p:spPr>
          <a:xfrm>
            <a:off x="4715399" y="1169999"/>
            <a:ext cx="4276200" cy="3207150"/>
          </a:xfrm>
          <a:prstGeom prst="rect">
            <a:avLst/>
          </a:prstGeom>
          <a:blipFill>
            <a:blip r:embed="rId5">
              <a:alphaModFix/>
            </a:blip>
            <a:stretch>
              <a:fillRect/>
            </a:stretch>
          </a:blipFill>
          <a:ln>
            <a:noFill/>
          </a:ln>
        </p:spPr>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311700" y="0"/>
            <a:ext cx="8520599" cy="10175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22</a:t>
            </a:r>
          </a:p>
        </p:txBody>
      </p:sp>
      <p:sp>
        <p:nvSpPr>
          <p:cNvPr id="208" name="Shape 208"/>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Title: Sherlock Theme</a:t>
            </a: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rgbClr val="000000"/>
                </a:solidFill>
                <a:latin typeface="Arial"/>
                <a:ea typeface="Arial"/>
                <a:cs typeface="Arial"/>
                <a:sym typeface="Arial"/>
              </a:rPr>
              <a:t>By: </a:t>
            </a:r>
            <a:r>
              <a:rPr lang="en" b="0" i="0" u="none" strike="noStrike" cap="none" dirty="0">
                <a:solidFill>
                  <a:schemeClr val="dk1"/>
                </a:solidFill>
                <a:latin typeface="Arial"/>
                <a:ea typeface="Arial"/>
                <a:cs typeface="Arial"/>
                <a:sym typeface="Arial"/>
              </a:rPr>
              <a:t>Michael Price and David Arnold</a:t>
            </a:r>
          </a:p>
          <a:p>
            <a:pPr lvl="0">
              <a:spcBef>
                <a:spcPts val="1600"/>
              </a:spcBef>
              <a:spcAft>
                <a:spcPts val="0"/>
              </a:spcAft>
              <a:buClr>
                <a:schemeClr val="dk1"/>
              </a:buClr>
              <a:buSzPct val="25000"/>
              <a:buNone/>
            </a:pPr>
            <a:r>
              <a:rPr lang="en-US" sz="1300" dirty="0">
                <a:solidFill>
                  <a:schemeClr val="dk1"/>
                </a:solidFill>
                <a:hlinkClick r:id="rId3"/>
              </a:rPr>
              <a:t>https://</a:t>
            </a:r>
            <a:r>
              <a:rPr lang="en-US" sz="1300" dirty="0" err="1">
                <a:solidFill>
                  <a:schemeClr val="dk1"/>
                </a:solidFill>
                <a:hlinkClick r:id="rId3"/>
              </a:rPr>
              <a:t>www.youtube.com</a:t>
            </a:r>
            <a:r>
              <a:rPr lang="en-US" sz="1300" dirty="0">
                <a:solidFill>
                  <a:schemeClr val="dk1"/>
                </a:solidFill>
                <a:hlinkClick r:id="rId3"/>
              </a:rPr>
              <a:t>/</a:t>
            </a:r>
            <a:r>
              <a:rPr lang="en-US" sz="1300" dirty="0" err="1">
                <a:solidFill>
                  <a:schemeClr val="dk1"/>
                </a:solidFill>
                <a:hlinkClick r:id="rId3"/>
              </a:rPr>
              <a:t>watch?v</a:t>
            </a:r>
            <a:r>
              <a:rPr lang="en-US" sz="1300" dirty="0">
                <a:solidFill>
                  <a:schemeClr val="dk1"/>
                </a:solidFill>
                <a:hlinkClick r:id="rId3"/>
              </a:rPr>
              <a:t>=pFy94O0RLOg&amp;list=PL9n0ervSoSibGft5wUcSwG14uAVpp5s6r&amp;index=1</a:t>
            </a:r>
            <a:endParaRPr lang="en" sz="1300" b="0" i="0" u="none" strike="noStrike" cap="none" dirty="0">
              <a:solidFill>
                <a:schemeClr val="dk1"/>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Emotions/Feeling/Mood created by music:</a:t>
            </a: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rgbClr val="FF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p:txBody>
      </p:sp>
      <p:sp>
        <p:nvSpPr>
          <p:cNvPr id="209" name="Shape 209" descr="Enjoy An Melody Of Sherlock`s Theme From The BBC Show Off The Soundtrack i be uploading the Tracks Very Soon :D also will have a Download Link if i can :D" title="BBC Sherlock`s Theme Melody">
            <a:hlinkClick r:id="rId4"/>
          </p:cNvPr>
          <p:cNvSpPr/>
          <p:nvPr/>
        </p:nvSpPr>
        <p:spPr>
          <a:xfrm>
            <a:off x="4715399" y="1169999"/>
            <a:ext cx="4276200" cy="3207150"/>
          </a:xfrm>
          <a:prstGeom prst="rect">
            <a:avLst/>
          </a:prstGeom>
          <a:blipFill>
            <a:blip r:embed="rId5">
              <a:alphaModFix/>
            </a:blip>
            <a:stretch>
              <a:fillRect/>
            </a:stretch>
          </a:blipFill>
          <a:ln>
            <a:noFill/>
          </a:ln>
        </p:spPr>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311700" y="0"/>
            <a:ext cx="8520599" cy="10175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23</a:t>
            </a:r>
          </a:p>
        </p:txBody>
      </p:sp>
      <p:sp>
        <p:nvSpPr>
          <p:cNvPr id="215" name="Shape 215"/>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Title: Blade Runner Theme</a:t>
            </a: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rgbClr val="000000"/>
                </a:solidFill>
                <a:latin typeface="Arial"/>
                <a:ea typeface="Arial"/>
                <a:cs typeface="Arial"/>
                <a:sym typeface="Arial"/>
              </a:rPr>
              <a:t>By: </a:t>
            </a:r>
            <a:r>
              <a:rPr lang="en" b="0" i="0" u="none" strike="noStrike" cap="none" dirty="0">
                <a:solidFill>
                  <a:schemeClr val="dk1"/>
                </a:solidFill>
                <a:latin typeface="Arial"/>
                <a:ea typeface="Arial"/>
                <a:cs typeface="Arial"/>
                <a:sym typeface="Arial"/>
              </a:rPr>
              <a:t>Vangelis</a:t>
            </a:r>
          </a:p>
          <a:p>
            <a:pPr lvl="0">
              <a:spcBef>
                <a:spcPts val="1600"/>
              </a:spcBef>
              <a:spcAft>
                <a:spcPts val="0"/>
              </a:spcAft>
              <a:buClr>
                <a:schemeClr val="dk1"/>
              </a:buClr>
              <a:buSzPct val="25000"/>
              <a:buNone/>
            </a:pPr>
            <a:r>
              <a:rPr lang="en-US" sz="1300" dirty="0">
                <a:solidFill>
                  <a:schemeClr val="dk1"/>
                </a:solidFill>
                <a:hlinkClick r:id="rId3"/>
              </a:rPr>
              <a:t>https://</a:t>
            </a:r>
            <a:r>
              <a:rPr lang="en-US" sz="1300" dirty="0" err="1">
                <a:solidFill>
                  <a:schemeClr val="dk1"/>
                </a:solidFill>
                <a:hlinkClick r:id="rId3"/>
              </a:rPr>
              <a:t>www.youtube.com</a:t>
            </a:r>
            <a:r>
              <a:rPr lang="en-US" sz="1300" dirty="0">
                <a:solidFill>
                  <a:schemeClr val="dk1"/>
                </a:solidFill>
                <a:hlinkClick r:id="rId3"/>
              </a:rPr>
              <a:t>/</a:t>
            </a:r>
            <a:r>
              <a:rPr lang="en-US" sz="1300" dirty="0" err="1">
                <a:solidFill>
                  <a:schemeClr val="dk1"/>
                </a:solidFill>
                <a:hlinkClick r:id="rId3"/>
              </a:rPr>
              <a:t>watch?v</a:t>
            </a:r>
            <a:r>
              <a:rPr lang="en-US" sz="1300" dirty="0">
                <a:solidFill>
                  <a:schemeClr val="dk1"/>
                </a:solidFill>
                <a:hlinkClick r:id="rId3"/>
              </a:rPr>
              <a:t>=JAwo7DPUFUM</a:t>
            </a:r>
            <a:endParaRPr lang="en" sz="1300" b="0" i="0" u="none" strike="noStrike" cap="none" dirty="0">
              <a:solidFill>
                <a:schemeClr val="dk1"/>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Emotions/Feeling/Mood created by music:</a:t>
            </a: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rgbClr val="FF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p:txBody>
      </p:sp>
      <p:pic>
        <p:nvPicPr>
          <p:cNvPr id="3074" name="Picture 2" descr="Image result for blade runner vangelis">
            <a:extLst>
              <a:ext uri="{FF2B5EF4-FFF2-40B4-BE49-F238E27FC236}">
                <a16:creationId xmlns:a16="http://schemas.microsoft.com/office/drawing/2014/main" id="{AF0424BE-8BAD-D040-A3CE-1F02842FDE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1822" y="1017599"/>
            <a:ext cx="2794000" cy="2794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Shape 221"/>
          <p:cNvSpPr txBox="1">
            <a:spLocks noGrp="1"/>
          </p:cNvSpPr>
          <p:nvPr>
            <p:ph type="title"/>
          </p:nvPr>
        </p:nvSpPr>
        <p:spPr>
          <a:xfrm>
            <a:off x="311700" y="0"/>
            <a:ext cx="8520599" cy="10175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24</a:t>
            </a:r>
          </a:p>
        </p:txBody>
      </p:sp>
      <p:sp>
        <p:nvSpPr>
          <p:cNvPr id="222" name="Shape 222"/>
          <p:cNvSpPr txBox="1">
            <a:spLocks noGrp="1"/>
          </p:cNvSpPr>
          <p:nvPr>
            <p:ph type="body" idx="1"/>
          </p:nvPr>
        </p:nvSpPr>
        <p:spPr>
          <a:xfrm>
            <a:off x="311700" y="1152475"/>
            <a:ext cx="42512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Title: </a:t>
            </a:r>
            <a:r>
              <a:rPr lang="en" dirty="0">
                <a:solidFill>
                  <a:schemeClr val="dk1"/>
                </a:solidFill>
              </a:rPr>
              <a:t>O Fortuna – Carmina </a:t>
            </a:r>
            <a:r>
              <a:rPr lang="en" dirty="0" err="1">
                <a:solidFill>
                  <a:schemeClr val="dk1"/>
                </a:solidFill>
              </a:rPr>
              <a:t>Burana</a:t>
            </a:r>
            <a:endParaRPr lang="en" b="0" i="0" u="none" strike="noStrike" cap="none" dirty="0">
              <a:solidFill>
                <a:schemeClr val="dk1"/>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rgbClr val="000000"/>
                </a:solidFill>
                <a:latin typeface="Arial"/>
                <a:ea typeface="Arial"/>
                <a:cs typeface="Arial"/>
                <a:sym typeface="Arial"/>
              </a:rPr>
              <a:t>By: </a:t>
            </a:r>
            <a:r>
              <a:rPr lang="en" b="0" i="0" u="none" strike="noStrike" cap="none" dirty="0">
                <a:solidFill>
                  <a:srgbClr val="333333"/>
                </a:solidFill>
                <a:highlight>
                  <a:srgbClr val="FFFFFF"/>
                </a:highlight>
                <a:latin typeface="Arial"/>
                <a:ea typeface="Arial"/>
                <a:cs typeface="Arial"/>
                <a:sym typeface="Arial"/>
              </a:rPr>
              <a:t> Carl Orff</a:t>
            </a:r>
          </a:p>
          <a:p>
            <a:pPr lvl="0">
              <a:spcBef>
                <a:spcPts val="1600"/>
              </a:spcBef>
              <a:spcAft>
                <a:spcPts val="0"/>
              </a:spcAft>
              <a:buClr>
                <a:schemeClr val="dk1"/>
              </a:buClr>
              <a:buSzPct val="25000"/>
              <a:buNone/>
            </a:pPr>
            <a:r>
              <a:rPr lang="en-US" sz="1300" dirty="0">
                <a:solidFill>
                  <a:srgbClr val="333333"/>
                </a:solidFill>
                <a:hlinkClick r:id="rId3"/>
              </a:rPr>
              <a:t>https://</a:t>
            </a:r>
            <a:r>
              <a:rPr lang="en-US" sz="1300" dirty="0" err="1">
                <a:solidFill>
                  <a:srgbClr val="333333"/>
                </a:solidFill>
                <a:hlinkClick r:id="rId3"/>
              </a:rPr>
              <a:t>www.youtube.com</a:t>
            </a:r>
            <a:r>
              <a:rPr lang="en-US" sz="1300" dirty="0">
                <a:solidFill>
                  <a:srgbClr val="333333"/>
                </a:solidFill>
                <a:hlinkClick r:id="rId3"/>
              </a:rPr>
              <a:t>/</a:t>
            </a:r>
            <a:r>
              <a:rPr lang="en-US" sz="1300" dirty="0" err="1">
                <a:solidFill>
                  <a:srgbClr val="333333"/>
                </a:solidFill>
                <a:hlinkClick r:id="rId3"/>
              </a:rPr>
              <a:t>watch?v</a:t>
            </a:r>
            <a:r>
              <a:rPr lang="en-US" sz="1300" dirty="0">
                <a:solidFill>
                  <a:srgbClr val="333333"/>
                </a:solidFill>
                <a:hlinkClick r:id="rId3"/>
              </a:rPr>
              <a:t>=GXFSK0ogeg4</a:t>
            </a:r>
            <a:endParaRPr lang="en" sz="1300" b="0" i="0" u="none" strike="noStrike" cap="none" dirty="0">
              <a:solidFill>
                <a:srgbClr val="333333"/>
              </a:solidFill>
              <a:highlight>
                <a:srgbClr val="FFFFFF"/>
              </a:highlight>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r>
              <a:rPr lang="en" b="0" i="0" u="none" strike="noStrike" cap="none" dirty="0">
                <a:solidFill>
                  <a:schemeClr val="dk1"/>
                </a:solidFill>
                <a:latin typeface="Arial"/>
                <a:ea typeface="Arial"/>
                <a:cs typeface="Arial"/>
                <a:sym typeface="Arial"/>
              </a:rPr>
              <a:t>Emotions/Feeling/Mood created by music:</a:t>
            </a: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rgbClr val="FF0000"/>
              </a:solidFill>
              <a:latin typeface="Arial"/>
              <a:ea typeface="Arial"/>
              <a:cs typeface="Arial"/>
              <a:sym typeface="Arial"/>
            </a:endParaRPr>
          </a:p>
          <a:p>
            <a:pPr marL="0" marR="0" lvl="0" indent="0" algn="l" rtl="0">
              <a:lnSpc>
                <a:spcPct val="115000"/>
              </a:lnSpc>
              <a:spcBef>
                <a:spcPts val="1600"/>
              </a:spcBef>
              <a:spcAft>
                <a:spcPts val="0"/>
              </a:spcAft>
              <a:buClr>
                <a:schemeClr val="dk1"/>
              </a:buClr>
              <a:buSzPct val="25000"/>
              <a:buFont typeface="Arial"/>
              <a:buNone/>
            </a:pPr>
            <a:endParaRPr sz="1800" b="0" i="0" u="none" strike="noStrike" cap="none" dirty="0">
              <a:solidFill>
                <a:schemeClr val="dk1"/>
              </a:solidFill>
              <a:latin typeface="Arial"/>
              <a:ea typeface="Arial"/>
              <a:cs typeface="Arial"/>
              <a:sym typeface="Arial"/>
            </a:endParaRPr>
          </a:p>
        </p:txBody>
      </p:sp>
      <p:pic>
        <p:nvPicPr>
          <p:cNvPr id="4098" name="Picture 2" descr="Image result for o fortuna">
            <a:extLst>
              <a:ext uri="{FF2B5EF4-FFF2-40B4-BE49-F238E27FC236}">
                <a16:creationId xmlns:a16="http://schemas.microsoft.com/office/drawing/2014/main" id="{EE78E98B-BF60-6542-BB09-7B7819D5A1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48893" y="1284515"/>
            <a:ext cx="3810000" cy="2133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2</a:t>
            </a:r>
          </a:p>
        </p:txBody>
      </p:sp>
      <p:sp>
        <p:nvSpPr>
          <p:cNvPr id="68" name="Shape 68"/>
          <p:cNvSpPr txBox="1">
            <a:spLocks noGrp="1"/>
          </p:cNvSpPr>
          <p:nvPr>
            <p:ph type="body" idx="1"/>
          </p:nvPr>
        </p:nvSpPr>
        <p:spPr>
          <a:xfrm>
            <a:off x="311700" y="1152475"/>
            <a:ext cx="40484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Title: The Throne Room</a:t>
            </a: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By: John Williams </a:t>
            </a:r>
          </a:p>
          <a:p>
            <a:pPr lvl="0">
              <a:spcBef>
                <a:spcPts val="1600"/>
              </a:spcBef>
              <a:spcAft>
                <a:spcPts val="0"/>
              </a:spcAft>
              <a:buSzPct val="25000"/>
              <a:buNone/>
            </a:pPr>
            <a:r>
              <a:rPr lang="en-US" sz="1300" dirty="0">
                <a:hlinkClick r:id="rId3"/>
              </a:rPr>
              <a:t>https://</a:t>
            </a:r>
            <a:r>
              <a:rPr lang="en-US" sz="1300" dirty="0" err="1">
                <a:hlinkClick r:id="rId3"/>
              </a:rPr>
              <a:t>www.youtube.com</a:t>
            </a:r>
            <a:r>
              <a:rPr lang="en-US" sz="1300" dirty="0">
                <a:hlinkClick r:id="rId3"/>
              </a:rPr>
              <a:t>/</a:t>
            </a:r>
            <a:r>
              <a:rPr lang="en-US" sz="1300" dirty="0" err="1">
                <a:hlinkClick r:id="rId3"/>
              </a:rPr>
              <a:t>watch?v</a:t>
            </a:r>
            <a:r>
              <a:rPr lang="en-US" sz="1300" dirty="0">
                <a:hlinkClick r:id="rId3"/>
              </a:rPr>
              <a:t>=248ggPoK158</a:t>
            </a:r>
            <a:endParaRPr lang="en" sz="1300" b="0" i="0" u="none" strike="noStrike" cap="none" dirty="0">
              <a:solidFill>
                <a:schemeClr val="dk2"/>
              </a:solidFill>
              <a:latin typeface="Arial"/>
              <a:ea typeface="Arial"/>
              <a:cs typeface="Arial"/>
              <a:sym typeface="Arial"/>
            </a:endParaRP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Emotions/Feeling/Mood created by music:</a:t>
            </a:r>
          </a:p>
        </p:txBody>
      </p:sp>
      <p:sp>
        <p:nvSpPr>
          <p:cNvPr id="69" name="Shape 69" descr="Star Wars - John Williams - The Throne Room End Title - IV A New Hope" title="Star Wars - John Williams - The Throne Room End Title">
            <a:hlinkClick r:id="rId4"/>
          </p:cNvPr>
          <p:cNvSpPr/>
          <p:nvPr/>
        </p:nvSpPr>
        <p:spPr>
          <a:xfrm>
            <a:off x="4360200" y="769225"/>
            <a:ext cx="4572000" cy="3429000"/>
          </a:xfrm>
          <a:prstGeom prst="rect">
            <a:avLst/>
          </a:prstGeom>
          <a:blipFill>
            <a:blip r:embed="rId5">
              <a:alphaModFix/>
            </a:blip>
            <a:stretch>
              <a:fillRect/>
            </a:stretch>
          </a:blipFill>
          <a:ln>
            <a:noFill/>
          </a:ln>
        </p:spPr>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3</a:t>
            </a:r>
          </a:p>
        </p:txBody>
      </p:sp>
      <p:sp>
        <p:nvSpPr>
          <p:cNvPr id="75" name="Shape 75"/>
          <p:cNvSpPr txBox="1">
            <a:spLocks noGrp="1"/>
          </p:cNvSpPr>
          <p:nvPr>
            <p:ph type="body" idx="1"/>
          </p:nvPr>
        </p:nvSpPr>
        <p:spPr>
          <a:xfrm>
            <a:off x="311700" y="1152475"/>
            <a:ext cx="40484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Title: One Day</a:t>
            </a: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By: Hans Zimmer</a:t>
            </a:r>
          </a:p>
          <a:p>
            <a:pPr lvl="0">
              <a:spcBef>
                <a:spcPts val="1600"/>
              </a:spcBef>
              <a:spcAft>
                <a:spcPts val="0"/>
              </a:spcAft>
              <a:buSzPct val="25000"/>
              <a:buNone/>
            </a:pPr>
            <a:r>
              <a:rPr lang="en-US" sz="1300" dirty="0">
                <a:hlinkClick r:id="rId3"/>
              </a:rPr>
              <a:t>https://</a:t>
            </a:r>
            <a:r>
              <a:rPr lang="en-US" sz="1300" dirty="0" err="1">
                <a:hlinkClick r:id="rId3"/>
              </a:rPr>
              <a:t>www.youtube.com</a:t>
            </a:r>
            <a:r>
              <a:rPr lang="en-US" sz="1300" dirty="0">
                <a:hlinkClick r:id="rId3"/>
              </a:rPr>
              <a:t>/</a:t>
            </a:r>
            <a:r>
              <a:rPr lang="en-US" sz="1300" dirty="0" err="1">
                <a:hlinkClick r:id="rId3"/>
              </a:rPr>
              <a:t>watch?v</a:t>
            </a:r>
            <a:r>
              <a:rPr lang="en-US" sz="1300" dirty="0">
                <a:hlinkClick r:id="rId3"/>
              </a:rPr>
              <a:t>=</a:t>
            </a:r>
            <a:r>
              <a:rPr lang="en-US" sz="1300" dirty="0" err="1">
                <a:hlinkClick r:id="rId3"/>
              </a:rPr>
              <a:t>cScVoZWVDLQ</a:t>
            </a:r>
            <a:endParaRPr lang="en" sz="1300" b="0" i="0" u="none" strike="noStrike" cap="none" dirty="0">
              <a:solidFill>
                <a:schemeClr val="dk2"/>
              </a:solidFill>
              <a:latin typeface="Arial"/>
              <a:ea typeface="Arial"/>
              <a:cs typeface="Arial"/>
              <a:sym typeface="Arial"/>
            </a:endParaRP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Emotions/Feeling/Mood created by music:</a:t>
            </a:r>
          </a:p>
        </p:txBody>
      </p:sp>
      <p:sp>
        <p:nvSpPr>
          <p:cNvPr id="76" name="Shape 76" descr="Hans Zimmer`s soundtrack from the movie &quot;Pirates of the Carribean-At the world`s End Great Movie , Great Score^^" title="Hans Zimmer-One Day">
            <a:hlinkClick r:id="rId4"/>
          </p:cNvPr>
          <p:cNvSpPr/>
          <p:nvPr/>
        </p:nvSpPr>
        <p:spPr>
          <a:xfrm>
            <a:off x="4260300" y="693750"/>
            <a:ext cx="4572000" cy="3429000"/>
          </a:xfrm>
          <a:prstGeom prst="rect">
            <a:avLst/>
          </a:prstGeom>
          <a:blipFill>
            <a:blip r:embed="rId5">
              <a:alphaModFix/>
            </a:blip>
            <a:stretch>
              <a:fillRect/>
            </a:stretch>
          </a:blipFill>
          <a:ln>
            <a:noFill/>
          </a:ln>
        </p:spPr>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4</a:t>
            </a:r>
          </a:p>
        </p:txBody>
      </p:sp>
      <p:sp>
        <p:nvSpPr>
          <p:cNvPr id="82" name="Shape 82"/>
          <p:cNvSpPr txBox="1">
            <a:spLocks noGrp="1"/>
          </p:cNvSpPr>
          <p:nvPr>
            <p:ph type="body" idx="1"/>
          </p:nvPr>
        </p:nvSpPr>
        <p:spPr>
          <a:xfrm>
            <a:off x="311700" y="1152475"/>
            <a:ext cx="40484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Title: The Mission Theme	</a:t>
            </a: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By:  Ennio Morricone</a:t>
            </a:r>
          </a:p>
          <a:p>
            <a:pPr lvl="0">
              <a:spcBef>
                <a:spcPts val="1600"/>
              </a:spcBef>
              <a:spcAft>
                <a:spcPts val="0"/>
              </a:spcAft>
              <a:buSzPct val="25000"/>
              <a:buNone/>
            </a:pPr>
            <a:r>
              <a:rPr lang="en-US" sz="1300" dirty="0">
                <a:hlinkClick r:id="rId3"/>
              </a:rPr>
              <a:t>https://</a:t>
            </a:r>
            <a:r>
              <a:rPr lang="en-US" sz="1300" dirty="0" err="1">
                <a:hlinkClick r:id="rId3"/>
              </a:rPr>
              <a:t>www.youtube.com</a:t>
            </a:r>
            <a:r>
              <a:rPr lang="en-US" sz="1300" dirty="0">
                <a:hlinkClick r:id="rId3"/>
              </a:rPr>
              <a:t>/</a:t>
            </a:r>
            <a:r>
              <a:rPr lang="en-US" sz="1300" dirty="0" err="1">
                <a:hlinkClick r:id="rId3"/>
              </a:rPr>
              <a:t>watch?v</a:t>
            </a:r>
            <a:r>
              <a:rPr lang="en-US" sz="1300" dirty="0">
                <a:hlinkClick r:id="rId3"/>
              </a:rPr>
              <a:t>=oag1Dfa1e_E</a:t>
            </a:r>
            <a:endParaRPr lang="en" sz="1300" b="0" i="0" u="none" strike="noStrike" cap="none" dirty="0">
              <a:solidFill>
                <a:schemeClr val="dk2"/>
              </a:solidFill>
              <a:latin typeface="Arial"/>
              <a:ea typeface="Arial"/>
              <a:cs typeface="Arial"/>
              <a:sym typeface="Arial"/>
            </a:endParaRP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Emotions/Feeling/Mood created by music:</a:t>
            </a:r>
          </a:p>
        </p:txBody>
      </p:sp>
      <p:sp>
        <p:nvSpPr>
          <p:cNvPr id="83" name="Shape 83" descr="Ennio Morricone - The Mission Main Theme (Morricone Conducts Morricone)" title="Ennio Morricone - The Mission Main Theme (Morricone Conducts Morricone)">
            <a:hlinkClick r:id="rId4"/>
          </p:cNvPr>
          <p:cNvSpPr/>
          <p:nvPr/>
        </p:nvSpPr>
        <p:spPr>
          <a:xfrm>
            <a:off x="4298799" y="1094674"/>
            <a:ext cx="4479000" cy="3359250"/>
          </a:xfrm>
          <a:prstGeom prst="rect">
            <a:avLst/>
          </a:prstGeom>
          <a:blipFill>
            <a:blip r:embed="rId5">
              <a:alphaModFix/>
            </a:blip>
            <a:stretch>
              <a:fillRect/>
            </a:stretch>
          </a:blipFill>
          <a:ln>
            <a:noFill/>
          </a:ln>
        </p:spPr>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5</a:t>
            </a:r>
          </a:p>
        </p:txBody>
      </p:sp>
      <p:sp>
        <p:nvSpPr>
          <p:cNvPr id="89" name="Shape 89"/>
          <p:cNvSpPr txBox="1">
            <a:spLocks noGrp="1"/>
          </p:cNvSpPr>
          <p:nvPr>
            <p:ph type="body" idx="1"/>
          </p:nvPr>
        </p:nvSpPr>
        <p:spPr>
          <a:xfrm>
            <a:off x="311700" y="1152475"/>
            <a:ext cx="40484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Title: One Last Wish</a:t>
            </a: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By: James Horner</a:t>
            </a:r>
          </a:p>
          <a:p>
            <a:pPr lvl="0">
              <a:spcBef>
                <a:spcPts val="1600"/>
              </a:spcBef>
              <a:spcAft>
                <a:spcPts val="0"/>
              </a:spcAft>
              <a:buSzPct val="25000"/>
              <a:buNone/>
            </a:pPr>
            <a:r>
              <a:rPr lang="en-US" sz="1300" dirty="0">
                <a:hlinkClick r:id="rId3"/>
              </a:rPr>
              <a:t>https://</a:t>
            </a:r>
            <a:r>
              <a:rPr lang="en-US" sz="1300" dirty="0" err="1">
                <a:hlinkClick r:id="rId3"/>
              </a:rPr>
              <a:t>www.youtube.com</a:t>
            </a:r>
            <a:r>
              <a:rPr lang="en-US" sz="1300" dirty="0">
                <a:hlinkClick r:id="rId3"/>
              </a:rPr>
              <a:t>/</a:t>
            </a:r>
            <a:r>
              <a:rPr lang="en-US" sz="1300" dirty="0" err="1">
                <a:hlinkClick r:id="rId3"/>
              </a:rPr>
              <a:t>watch?v</a:t>
            </a:r>
            <a:r>
              <a:rPr lang="en-US" sz="1300" dirty="0">
                <a:hlinkClick r:id="rId3"/>
              </a:rPr>
              <a:t>=4duBXGPjYJM</a:t>
            </a:r>
            <a:endParaRPr lang="en" sz="1300" b="0" i="0" u="none" strike="noStrike" cap="none" dirty="0">
              <a:solidFill>
                <a:schemeClr val="dk2"/>
              </a:solidFill>
              <a:latin typeface="Arial"/>
              <a:ea typeface="Arial"/>
              <a:cs typeface="Arial"/>
              <a:sym typeface="Arial"/>
            </a:endParaRP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Emotions/Feeling/Mood created by music:</a:t>
            </a:r>
          </a:p>
        </p:txBody>
      </p:sp>
      <p:sp>
        <p:nvSpPr>
          <p:cNvPr id="90" name="Shape 90" descr="Beautiful piece by James Horner..." title="James Horner - One Last Wish">
            <a:hlinkClick r:id="rId4"/>
          </p:cNvPr>
          <p:cNvSpPr/>
          <p:nvPr/>
        </p:nvSpPr>
        <p:spPr>
          <a:xfrm>
            <a:off x="4512599" y="1170124"/>
            <a:ext cx="4479000" cy="3359250"/>
          </a:xfrm>
          <a:prstGeom prst="rect">
            <a:avLst/>
          </a:prstGeom>
          <a:blipFill>
            <a:blip r:embed="rId5">
              <a:alphaModFix/>
            </a:blip>
            <a:stretch>
              <a:fillRect/>
            </a:stretch>
          </a:blipFill>
          <a:ln>
            <a:noFill/>
          </a:ln>
        </p:spPr>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6</a:t>
            </a:r>
          </a:p>
        </p:txBody>
      </p:sp>
      <p:sp>
        <p:nvSpPr>
          <p:cNvPr id="96" name="Shape 96"/>
          <p:cNvSpPr txBox="1">
            <a:spLocks noGrp="1"/>
          </p:cNvSpPr>
          <p:nvPr>
            <p:ph type="body" idx="1"/>
          </p:nvPr>
        </p:nvSpPr>
        <p:spPr>
          <a:xfrm>
            <a:off x="311700" y="1152475"/>
            <a:ext cx="40484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Title: First Blood</a:t>
            </a: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By: Jerry Goldsmith</a:t>
            </a:r>
          </a:p>
          <a:p>
            <a:pPr lvl="0">
              <a:spcBef>
                <a:spcPts val="1600"/>
              </a:spcBef>
              <a:spcAft>
                <a:spcPts val="0"/>
              </a:spcAft>
              <a:buSzPct val="25000"/>
              <a:buNone/>
            </a:pPr>
            <a:r>
              <a:rPr lang="en-US" sz="1300" dirty="0">
                <a:hlinkClick r:id="rId3"/>
              </a:rPr>
              <a:t>https://</a:t>
            </a:r>
            <a:r>
              <a:rPr lang="en-US" sz="1300" dirty="0" err="1">
                <a:hlinkClick r:id="rId3"/>
              </a:rPr>
              <a:t>www.youtube.com</a:t>
            </a:r>
            <a:r>
              <a:rPr lang="en-US" sz="1300" dirty="0">
                <a:hlinkClick r:id="rId3"/>
              </a:rPr>
              <a:t>/</a:t>
            </a:r>
            <a:r>
              <a:rPr lang="en-US" sz="1300" dirty="0" err="1">
                <a:hlinkClick r:id="rId3"/>
              </a:rPr>
              <a:t>watch?v</a:t>
            </a:r>
            <a:r>
              <a:rPr lang="en-US" sz="1300" dirty="0">
                <a:hlinkClick r:id="rId3"/>
              </a:rPr>
              <a:t>=OFiSvI6WRi8</a:t>
            </a:r>
            <a:endParaRPr lang="en" sz="1300" b="0" i="0" u="none" strike="noStrike" cap="none" dirty="0">
              <a:solidFill>
                <a:schemeClr val="dk2"/>
              </a:solidFill>
              <a:latin typeface="Arial"/>
              <a:ea typeface="Arial"/>
              <a:cs typeface="Arial"/>
              <a:sym typeface="Arial"/>
            </a:endParaRP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Emotions/Feeling/Mood created by music:</a:t>
            </a:r>
          </a:p>
        </p:txBody>
      </p:sp>
      <p:sp>
        <p:nvSpPr>
          <p:cNvPr id="97" name="Shape 97" descr="Jerry Goldsmith - First Blood (1982): It´s a Long Road (Instrumental)" title="Jerry Goldsmith - First Blood (1982): It´s a Long Road (Instrumental)">
            <a:hlinkClick r:id="rId4"/>
          </p:cNvPr>
          <p:cNvSpPr/>
          <p:nvPr/>
        </p:nvSpPr>
        <p:spPr>
          <a:xfrm>
            <a:off x="4512599" y="1170124"/>
            <a:ext cx="4479000" cy="3359250"/>
          </a:xfrm>
          <a:prstGeom prst="rect">
            <a:avLst/>
          </a:prstGeom>
          <a:blipFill>
            <a:blip r:embed="rId5">
              <a:alphaModFix/>
            </a:blip>
            <a:stretch>
              <a:fillRect/>
            </a:stretch>
          </a:blipFill>
          <a:ln>
            <a:noFill/>
          </a:ln>
        </p:spPr>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7</a:t>
            </a:r>
          </a:p>
        </p:txBody>
      </p:sp>
      <p:sp>
        <p:nvSpPr>
          <p:cNvPr id="103" name="Shape 103"/>
          <p:cNvSpPr txBox="1">
            <a:spLocks noGrp="1"/>
          </p:cNvSpPr>
          <p:nvPr>
            <p:ph type="body" idx="1"/>
          </p:nvPr>
        </p:nvSpPr>
        <p:spPr>
          <a:xfrm>
            <a:off x="311700" y="1152475"/>
            <a:ext cx="40484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Title: We had Today</a:t>
            </a: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By: Rachel Portman </a:t>
            </a:r>
          </a:p>
          <a:p>
            <a:pPr lvl="0">
              <a:spcBef>
                <a:spcPts val="1600"/>
              </a:spcBef>
              <a:spcAft>
                <a:spcPts val="0"/>
              </a:spcAft>
              <a:buSzPct val="25000"/>
              <a:buNone/>
            </a:pPr>
            <a:r>
              <a:rPr lang="en-US" sz="1300" dirty="0">
                <a:hlinkClick r:id="rId3"/>
              </a:rPr>
              <a:t>https://</a:t>
            </a:r>
            <a:r>
              <a:rPr lang="en-US" sz="1300" dirty="0" err="1">
                <a:hlinkClick r:id="rId3"/>
              </a:rPr>
              <a:t>www.youtube.com</a:t>
            </a:r>
            <a:r>
              <a:rPr lang="en-US" sz="1300" dirty="0">
                <a:hlinkClick r:id="rId3"/>
              </a:rPr>
              <a:t>/</a:t>
            </a:r>
            <a:r>
              <a:rPr lang="en-US" sz="1300" dirty="0" err="1">
                <a:hlinkClick r:id="rId3"/>
              </a:rPr>
              <a:t>watch?v</a:t>
            </a:r>
            <a:r>
              <a:rPr lang="en-US" sz="1300" dirty="0">
                <a:hlinkClick r:id="rId3"/>
              </a:rPr>
              <a:t>=</a:t>
            </a:r>
            <a:r>
              <a:rPr lang="en-US" sz="1300" dirty="0" err="1">
                <a:hlinkClick r:id="rId3"/>
              </a:rPr>
              <a:t>XwtbKaHvIMk</a:t>
            </a:r>
            <a:endParaRPr lang="en" sz="1300" b="0" i="0" u="none" strike="noStrike" cap="none" dirty="0">
              <a:solidFill>
                <a:schemeClr val="dk2"/>
              </a:solidFill>
              <a:latin typeface="Arial"/>
              <a:ea typeface="Arial"/>
              <a:cs typeface="Arial"/>
              <a:sym typeface="Arial"/>
            </a:endParaRP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Emotions/Feeling/Mood created by music:</a:t>
            </a:r>
          </a:p>
        </p:txBody>
      </p:sp>
      <p:sp>
        <p:nvSpPr>
          <p:cNvPr id="104" name="Shape 104" descr="Sheet music now available for symbolic 3€ on https://gumroad.com/l/qIxP Romantic melody from movie One Day composed by Rachel Portman now covered by Tibor Engler for 2nd time with more details :)" title="Rachel Portman - We Had Today Piano">
            <a:hlinkClick r:id="rId4"/>
          </p:cNvPr>
          <p:cNvSpPr/>
          <p:nvPr/>
        </p:nvSpPr>
        <p:spPr>
          <a:xfrm>
            <a:off x="4512599" y="1170124"/>
            <a:ext cx="4479000" cy="3359250"/>
          </a:xfrm>
          <a:prstGeom prst="rect">
            <a:avLst/>
          </a:prstGeom>
          <a:blipFill>
            <a:blip r:embed="rId5">
              <a:alphaModFix/>
            </a:blip>
            <a:stretch>
              <a:fillRect/>
            </a:stretch>
          </a:blipFill>
          <a:ln>
            <a:noFill/>
          </a:ln>
        </p:spPr>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Shape 109"/>
          <p:cNvSpPr txBox="1">
            <a:spLocks noGrp="1"/>
          </p:cNvSpPr>
          <p:nvPr>
            <p:ph type="title"/>
          </p:nvPr>
        </p:nvSpPr>
        <p:spPr>
          <a:xfrm>
            <a:off x="311700" y="445025"/>
            <a:ext cx="8520599" cy="572699"/>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Arial"/>
              <a:buNone/>
            </a:pPr>
            <a:r>
              <a:rPr lang="en" sz="2800" b="0" i="0" u="none" strike="noStrike" cap="none" dirty="0">
                <a:solidFill>
                  <a:schemeClr val="dk1"/>
                </a:solidFill>
                <a:latin typeface="Arial"/>
                <a:ea typeface="Arial"/>
                <a:cs typeface="Arial"/>
                <a:sym typeface="Arial"/>
              </a:rPr>
              <a:t>Track 8</a:t>
            </a:r>
          </a:p>
        </p:txBody>
      </p:sp>
      <p:sp>
        <p:nvSpPr>
          <p:cNvPr id="110" name="Shape 110"/>
          <p:cNvSpPr txBox="1">
            <a:spLocks noGrp="1"/>
          </p:cNvSpPr>
          <p:nvPr>
            <p:ph type="body" idx="1"/>
          </p:nvPr>
        </p:nvSpPr>
        <p:spPr>
          <a:xfrm>
            <a:off x="311700" y="1152475"/>
            <a:ext cx="4048499" cy="3416400"/>
          </a:xfrm>
          <a:prstGeom prst="rect">
            <a:avLst/>
          </a:prstGeom>
          <a:noFill/>
          <a:ln>
            <a:noFill/>
          </a:ln>
        </p:spPr>
        <p:txBody>
          <a:bodyPr lIns="91425" tIns="91425" rIns="91425" bIns="91425" anchor="t" anchorCtr="0">
            <a:noAutofit/>
          </a:bodyPr>
          <a:lstStyle/>
          <a:p>
            <a:pPr marL="0" marR="0" lvl="0" indent="0" algn="l" rtl="0">
              <a:lnSpc>
                <a:spcPct val="115000"/>
              </a:lnSpc>
              <a:spcBef>
                <a:spcPts val="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Title: Fireworks</a:t>
            </a: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By: Lesley Barber</a:t>
            </a:r>
          </a:p>
          <a:p>
            <a:pPr lvl="0">
              <a:spcBef>
                <a:spcPts val="1600"/>
              </a:spcBef>
              <a:spcAft>
                <a:spcPts val="0"/>
              </a:spcAft>
              <a:buSzPct val="25000"/>
              <a:buNone/>
            </a:pPr>
            <a:r>
              <a:rPr lang="en-US" sz="1300" dirty="0">
                <a:hlinkClick r:id="rId3"/>
              </a:rPr>
              <a:t>https://</a:t>
            </a:r>
            <a:r>
              <a:rPr lang="en-US" sz="1300" dirty="0" err="1">
                <a:hlinkClick r:id="rId3"/>
              </a:rPr>
              <a:t>www.youtube.com</a:t>
            </a:r>
            <a:r>
              <a:rPr lang="en-US" sz="1300" dirty="0">
                <a:hlinkClick r:id="rId3"/>
              </a:rPr>
              <a:t>/</a:t>
            </a:r>
            <a:r>
              <a:rPr lang="en-US" sz="1300" dirty="0" err="1">
                <a:hlinkClick r:id="rId3"/>
              </a:rPr>
              <a:t>watch?v</a:t>
            </a:r>
            <a:r>
              <a:rPr lang="en-US" sz="1300" dirty="0">
                <a:hlinkClick r:id="rId3"/>
              </a:rPr>
              <a:t>=e1LigboYmDE</a:t>
            </a:r>
            <a:endParaRPr lang="en" sz="1300" b="0" i="0" u="none" strike="noStrike" cap="none" dirty="0">
              <a:solidFill>
                <a:schemeClr val="dk2"/>
              </a:solidFill>
              <a:latin typeface="Arial"/>
              <a:ea typeface="Arial"/>
              <a:cs typeface="Arial"/>
              <a:sym typeface="Arial"/>
            </a:endParaRPr>
          </a:p>
          <a:p>
            <a:pPr marL="0" marR="0" lvl="0" indent="0" algn="l" rtl="0">
              <a:lnSpc>
                <a:spcPct val="115000"/>
              </a:lnSpc>
              <a:spcBef>
                <a:spcPts val="1600"/>
              </a:spcBef>
              <a:spcAft>
                <a:spcPts val="0"/>
              </a:spcAft>
              <a:buClr>
                <a:schemeClr val="dk2"/>
              </a:buClr>
              <a:buSzPct val="25000"/>
              <a:buFont typeface="Arial"/>
              <a:buNone/>
            </a:pPr>
            <a:r>
              <a:rPr lang="en" sz="1800" b="0" i="0" u="none" strike="noStrike" cap="none" dirty="0">
                <a:solidFill>
                  <a:schemeClr val="dk2"/>
                </a:solidFill>
                <a:latin typeface="Arial"/>
                <a:ea typeface="Arial"/>
                <a:cs typeface="Arial"/>
                <a:sym typeface="Arial"/>
              </a:rPr>
              <a:t>Emotions/Feeling/Mood created by music:</a:t>
            </a:r>
          </a:p>
        </p:txBody>
      </p:sp>
      <p:sp>
        <p:nvSpPr>
          <p:cNvPr id="111" name="Shape 111" descr="&quot;Fireworks&quot; from Mansfield Park by Lesley Barber can be licensed through the Score Revolution website  http://bit.ly/1vuJs2R  Whimsical strings rise and fall with flute over a steadily beating bass drum." title="Mansfield Park - Lesley Barber - Fireworks">
            <a:hlinkClick r:id="rId4"/>
          </p:cNvPr>
          <p:cNvSpPr/>
          <p:nvPr/>
        </p:nvSpPr>
        <p:spPr>
          <a:xfrm>
            <a:off x="4512599" y="1170124"/>
            <a:ext cx="4479000" cy="3359250"/>
          </a:xfrm>
          <a:prstGeom prst="rect">
            <a:avLst/>
          </a:prstGeom>
          <a:blipFill>
            <a:blip r:embed="rId5">
              <a:alphaModFix/>
            </a:blip>
            <a:stretch>
              <a:fillRect/>
            </a:stretch>
          </a:blipFill>
          <a:ln>
            <a:noFill/>
          </a:ln>
        </p:spPr>
      </p: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835</Words>
  <Application>Microsoft Macintosh PowerPoint</Application>
  <PresentationFormat>On-screen Show (16:9)</PresentationFormat>
  <Paragraphs>123</Paragraphs>
  <Slides>25</Slides>
  <Notes>25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25</vt:i4>
      </vt:variant>
    </vt:vector>
  </HeadingPairs>
  <TitlesOfParts>
    <vt:vector size="27" baseType="lpstr">
      <vt:lpstr>Arial</vt:lpstr>
      <vt:lpstr>simple-light-2</vt:lpstr>
      <vt:lpstr>Musical Deductions </vt:lpstr>
      <vt:lpstr>Track 1</vt:lpstr>
      <vt:lpstr>Track 2</vt:lpstr>
      <vt:lpstr>Track 3</vt:lpstr>
      <vt:lpstr>Track 4</vt:lpstr>
      <vt:lpstr>Track 5</vt:lpstr>
      <vt:lpstr>Track 6</vt:lpstr>
      <vt:lpstr>Track 7</vt:lpstr>
      <vt:lpstr>Track 8</vt:lpstr>
      <vt:lpstr>Track 9</vt:lpstr>
      <vt:lpstr>Track 10</vt:lpstr>
      <vt:lpstr>Track 11 </vt:lpstr>
      <vt:lpstr>Track 12</vt:lpstr>
      <vt:lpstr>Track 13</vt:lpstr>
      <vt:lpstr>Track 14</vt:lpstr>
      <vt:lpstr>Track 15</vt:lpstr>
      <vt:lpstr>Track 16</vt:lpstr>
      <vt:lpstr>Track 17</vt:lpstr>
      <vt:lpstr>Track 18</vt:lpstr>
      <vt:lpstr>Track 19</vt:lpstr>
      <vt:lpstr>Track 20</vt:lpstr>
      <vt:lpstr>Track 21</vt:lpstr>
      <vt:lpstr>Track 22</vt:lpstr>
      <vt:lpstr>Track 23</vt:lpstr>
      <vt:lpstr>Track 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Music Monday’s  </dc:title>
  <cp:lastModifiedBy>Wheeler, Ben</cp:lastModifiedBy>
  <cp:revision>8</cp:revision>
  <dcterms:modified xsi:type="dcterms:W3CDTF">2020-03-16T17:49:14Z</dcterms:modified>
</cp:coreProperties>
</file>