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51" d="100"/>
          <a:sy n="51" d="100"/>
        </p:scale>
        <p:origin x="8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3B3C-3C98-8DCE-5AB0-0DE330B3A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63476-E0DB-02FD-D870-ECE23F12E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6BD1B-FDAA-E4E6-511F-8559EBCC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23B97-E718-2071-03B2-A7CF556A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3492C-7028-96D8-8027-CCE5CC0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3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2596-F671-00DE-AEB9-5984E741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443D9-E0CB-598B-73B4-EEB24BB44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0FCF0-08A9-970E-043E-4916C32B3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94D0A-67FE-FBD1-C762-A2B4A6E4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02633-6315-DDD2-A5F0-FC5CF512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9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21E622-F292-0023-B1C5-72ACF28C1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2C596-637F-9AB5-5DEF-918FA145C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92B60-6FE1-4CA0-4297-42A6F2EE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C377-79A6-54FF-0B2D-63FBCBFA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0F04-9173-73A2-8D16-76B953F7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6C13-FF45-CE46-B66D-CAB7BDBE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6E1D9-0C47-1EF5-E697-4EE077BA3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586AA-87A5-82E4-890E-4AFA3A2B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D0580-DCF1-D8D0-A461-14B5F1161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D4639-62CF-5B80-8FDF-3CEF25F1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ADCA-42DF-FF57-DA14-8042F2FF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41319-4743-361C-F7B2-BEB29F9D0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38425-C5B8-9A27-E59B-1D347E69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24562-B788-61F8-AEA2-3E0C2038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1B075-4EF3-1B97-9E2E-D2C3213F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720D-12DD-7B85-238C-69FB3F1D6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33C8F-5FD5-C07F-BC73-BAFBB134F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24EBE-80F1-1707-8D27-7385BE025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517E7-A161-03B5-FDE8-072CFB6B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A80F4-BB7B-26C4-EB5E-DD852629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B069C-3FEF-DB6C-F56A-08195BC6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1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44C4-793C-3494-042F-D689684B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AC136-9C05-82A4-586B-FA6FE582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3CC95-92B2-A0CF-189C-846E4324C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7AF92-14DA-3574-5E07-CAB8338D1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7DA9E-28D3-D530-1F55-F3364602E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C004A-892F-6134-0EB7-F3D5431A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41F5-E6D1-AFAD-AF1D-1BDA9286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B77A97-059D-F691-18F9-93ED3525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B8B1-AC70-5F18-2FD0-EA0C94F1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E932A-07B3-9B88-C46B-B2CA7F331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B4ACB-0B39-BDF3-C2FE-D409F4D1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CB10B-8A6D-C2B0-7D3C-537C2988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2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A720E-91A6-4539-20DE-D87B4104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E33F9-C3E3-77BD-55C7-52476148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F1FEB-2A84-D5D3-608C-E7CD450A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ED72-E6FA-F5EC-5B76-8F525344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DBB26-486D-3BE7-6076-7B62425D6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99C4E-EEAD-D35B-8C09-CDE7A72AB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5A3EC-1148-6300-270D-5FCB2BAE7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F17BC-A9E7-4202-D06B-7AF1ABC3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17D8F-5DE9-1824-E859-5A38D774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5136-3E14-4456-8EF1-832727C6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3C7F0-9D2C-C68C-3FDD-8A2EE067B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4A8F0-90C8-5CE5-A16A-6BB59BF94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48B17-BF20-826E-2765-EC5CEE8B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1D009-4B36-846E-0823-BC622722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94091-F232-7053-1B42-677EBC4C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4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BF6708-B999-8651-1B10-187182BA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9F1CC-FAD8-B9A1-2C5F-E037233F2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30681-939A-1AB6-780E-5A2B37657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38142D-B222-4F6F-AE64-97DF8A9F1BE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3410C-45D5-281E-ED75-272594932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553FF-1B70-1720-C86E-517F18A15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33E201-ECC8-4A1E-8A3C-4B28FB4D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31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E6F9E463-8CC6-21F6-D119-E48E66ED07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6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E9CA704C-8C77-C86D-1A90-C387D975E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1CD1BD0E-B8FC-B439-1546-D80902E72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5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B8D958CA-E5EC-6598-3B97-E3658E1CC2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38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AA188D93-9E75-A85E-F345-FC4454685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0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D145FF09-5547-31AC-1DC2-E73540A48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6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37210836-60ED-714F-7B10-D873494A6F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29738339-FD90-D8E6-6804-4B68ED38F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1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3860CA57-D829-3214-22A2-185766F58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42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D9311156-A64D-B5E3-ACD1-2268D7496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552DF082-A4A9-4E40-4D5F-F43DCA7D9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5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6C352010-5918-4EB4-B2EA-BB600E8BE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91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AFE0F989-9FE0-242E-B154-7B6C811F9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76759D0E-BC7C-F4EF-710F-4E9A5DDA7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B86B4436-F1EF-34C3-5BCC-8848B8606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0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663A2D7B-AB22-48D5-8D95-5AB1545A7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0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B63F91AC-EA41-1325-9622-6B766E4301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5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B77A22A4-6603-0A3B-8F8F-C9668AABB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6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FCBC8781-55AA-28ED-7308-B0B0B8E15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7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r Wars- The Imperial March (Darth Vader's Theme)">
            <a:hlinkClick r:id="" action="ppaction://media"/>
            <a:extLst>
              <a:ext uri="{FF2B5EF4-FFF2-40B4-BE49-F238E27FC236}">
                <a16:creationId xmlns:a16="http://schemas.microsoft.com/office/drawing/2014/main" id="{4B62B42A-C1E2-754A-47EF-3357BFAE8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9" y="6344928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word with light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B53A1F7-8605-FD51-8E4D-A7E420316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DD469E1F-B63B-6FD3-00D8-56C7AB48C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Motifs, Symbols, and theme</Template>
  <TotalTime>1</TotalTime>
  <Words>0</Words>
  <Application>Microsoft Office PowerPoint</Application>
  <PresentationFormat>Widescreen</PresentationFormat>
  <Paragraphs>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Crawford, Lauren</dc:creator>
  <cp:lastModifiedBy>Crawford, Lauren</cp:lastModifiedBy>
  <cp:revision>1</cp:revision>
  <dcterms:created xsi:type="dcterms:W3CDTF">2025-08-27T14:29:54Z</dcterms:created>
  <dcterms:modified xsi:type="dcterms:W3CDTF">2025-08-27T14:31:01Z</dcterms:modified>
</cp:coreProperties>
</file>