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3152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1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dan, Altricia" userId="8aa46224-fc7e-45a6-8d92-4852c7768e56" providerId="ADAL" clId="{349EF79B-70F7-4474-BA39-230EFE50D94D}"/>
    <pc:docChg chg="modSld">
      <pc:chgData name="Jordan, Altricia" userId="8aa46224-fc7e-45a6-8d92-4852c7768e56" providerId="ADAL" clId="{349EF79B-70F7-4474-BA39-230EFE50D94D}" dt="2025-05-28T12:38:08.926" v="85" actId="1076"/>
      <pc:docMkLst>
        <pc:docMk/>
      </pc:docMkLst>
      <pc:sldChg chg="modSp">
        <pc:chgData name="Jordan, Altricia" userId="8aa46224-fc7e-45a6-8d92-4852c7768e56" providerId="ADAL" clId="{349EF79B-70F7-4474-BA39-230EFE50D94D}" dt="2025-05-28T12:38:08.926" v="85" actId="1076"/>
        <pc:sldMkLst>
          <pc:docMk/>
          <pc:sldMk cId="838884334" sldId="256"/>
        </pc:sldMkLst>
        <pc:spChg chg="mod">
          <ac:chgData name="Jordan, Altricia" userId="8aa46224-fc7e-45a6-8d92-4852c7768e56" providerId="ADAL" clId="{349EF79B-70F7-4474-BA39-230EFE50D94D}" dt="2025-05-28T12:38:01.228" v="84" actId="14100"/>
          <ac:spMkLst>
            <pc:docMk/>
            <pc:sldMk cId="838884334" sldId="256"/>
            <ac:spMk id="5" creationId="{00000000-0000-0000-0000-000000000000}"/>
          </ac:spMkLst>
        </pc:spChg>
        <pc:spChg chg="mod">
          <ac:chgData name="Jordan, Altricia" userId="8aa46224-fc7e-45a6-8d92-4852c7768e56" providerId="ADAL" clId="{349EF79B-70F7-4474-BA39-230EFE50D94D}" dt="2025-05-28T12:38:08.926" v="85" actId="1076"/>
          <ac:spMkLst>
            <pc:docMk/>
            <pc:sldMk cId="838884334" sldId="256"/>
            <ac:spMk id="7" creationId="{00000000-0000-0000-0000-000000000000}"/>
          </ac:spMkLst>
        </pc:spChg>
        <pc:spChg chg="mod">
          <ac:chgData name="Jordan, Altricia" userId="8aa46224-fc7e-45a6-8d92-4852c7768e56" providerId="ADAL" clId="{349EF79B-70F7-4474-BA39-230EFE50D94D}" dt="2025-05-28T12:33:40.672" v="44" actId="20577"/>
          <ac:spMkLst>
            <pc:docMk/>
            <pc:sldMk cId="838884334" sldId="256"/>
            <ac:spMk id="8" creationId="{00000000-0000-0000-0000-000000000000}"/>
          </ac:spMkLst>
        </pc:spChg>
        <pc:spChg chg="mod">
          <ac:chgData name="Jordan, Altricia" userId="8aa46224-fc7e-45a6-8d92-4852c7768e56" providerId="ADAL" clId="{349EF79B-70F7-4474-BA39-230EFE50D94D}" dt="2025-05-28T12:37:53.423" v="83" actId="14100"/>
          <ac:spMkLst>
            <pc:docMk/>
            <pc:sldMk cId="838884334" sldId="256"/>
            <ac:spMk id="1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282989"/>
            <a:ext cx="5486400" cy="2428451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E7F-BA42-4013-8B84-C42D50FF6742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1C1E-CC48-4A47-AE39-037A8B6CD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4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E7F-BA42-4013-8B84-C42D50FF6742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1C1E-CC48-4A47-AE39-037A8B6CD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8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35517"/>
            <a:ext cx="1577340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5517"/>
            <a:ext cx="4640580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E7F-BA42-4013-8B84-C42D50FF6742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1C1E-CC48-4A47-AE39-037A8B6CD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5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E7F-BA42-4013-8B84-C42D50FF6742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1C1E-CC48-4A47-AE39-037A8B6CD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8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E7F-BA42-4013-8B84-C42D50FF6742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1C1E-CC48-4A47-AE39-037A8B6CD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E7F-BA42-4013-8B84-C42D50FF6742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1C1E-CC48-4A47-AE39-037A8B6CD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17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35519"/>
            <a:ext cx="630936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674110"/>
            <a:ext cx="309467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465706"/>
            <a:ext cx="3109913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674110"/>
            <a:ext cx="3109913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E7F-BA42-4013-8B84-C42D50FF6742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1C1E-CC48-4A47-AE39-037A8B6CD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E7F-BA42-4013-8B84-C42D50FF6742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1C1E-CC48-4A47-AE39-037A8B6CD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74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E7F-BA42-4013-8B84-C42D50FF6742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1C1E-CC48-4A47-AE39-037A8B6CD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40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448226"/>
            <a:ext cx="3703320" cy="714798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E7F-BA42-4013-8B84-C42D50FF6742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1C1E-CC48-4A47-AE39-037A8B6CD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0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448226"/>
            <a:ext cx="3703320" cy="7147983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E7F-BA42-4013-8B84-C42D50FF6742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1C1E-CC48-4A47-AE39-037A8B6CD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45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35519"/>
            <a:ext cx="630936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677584"/>
            <a:ext cx="630936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65E7F-BA42-4013-8B84-C42D50FF6742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9322649"/>
            <a:ext cx="24688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F1C1E-CC48-4A47-AE39-037A8B6CD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9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38600" y="2675770"/>
            <a:ext cx="3143250" cy="347787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lvl="1"/>
            <a:r>
              <a:rPr lang="en-US" sz="2000" u="sng" dirty="0"/>
              <a:t>Background</a:t>
            </a:r>
          </a:p>
          <a:p>
            <a:pPr lvl="1"/>
            <a:r>
              <a:rPr lang="en-US" sz="2000" dirty="0"/>
              <a:t>You most likely wouldn’t be able to guess my "accent!" I am an army brat but claim Augusta as home.  My mother is from the Virgin Islands and my dad is from Gary, Indiana.  I am also the oldest of four children.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3350" y="5752716"/>
            <a:ext cx="4495800" cy="1862048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lvl="1"/>
            <a:r>
              <a:rPr lang="en-US" sz="2300" u="sng" dirty="0"/>
              <a:t>Interests</a:t>
            </a:r>
          </a:p>
          <a:p>
            <a:pPr lvl="1"/>
            <a:r>
              <a:rPr lang="en-US" sz="2300" dirty="0"/>
              <a:t>I love to sing and dance, and I watch a lot of superhero and action movies!  I love to travel and learn new things.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8150" y="7547768"/>
            <a:ext cx="6743700" cy="2215991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300" u="sng" dirty="0"/>
              <a:t>My Favorite Things</a:t>
            </a:r>
          </a:p>
          <a:p>
            <a:r>
              <a:rPr lang="en-US" sz="2300" dirty="0"/>
              <a:t>Food: chocolate and Mexican</a:t>
            </a:r>
          </a:p>
          <a:p>
            <a:r>
              <a:rPr lang="en-US" sz="2300" dirty="0"/>
              <a:t>Store: Dollar Tree and Roses</a:t>
            </a:r>
          </a:p>
          <a:p>
            <a:r>
              <a:rPr lang="en-US" sz="2300" dirty="0"/>
              <a:t>Animal: Lions (I am a Leo; birthday is Aug. 16</a:t>
            </a:r>
            <a:r>
              <a:rPr lang="en-US" sz="2300" baseline="30000" dirty="0"/>
              <a:t>th</a:t>
            </a:r>
            <a:r>
              <a:rPr lang="en-US" sz="2300" dirty="0"/>
              <a:t>)</a:t>
            </a:r>
          </a:p>
          <a:p>
            <a:r>
              <a:rPr lang="en-US" sz="2300" dirty="0"/>
              <a:t>Shape: Stars</a:t>
            </a:r>
          </a:p>
          <a:p>
            <a:r>
              <a:rPr lang="en-US" sz="2300" dirty="0"/>
              <a:t>Color: lime green, pink, gold, rainbow, anything glittery</a:t>
            </a:r>
          </a:p>
        </p:txBody>
      </p:sp>
      <p:pic>
        <p:nvPicPr>
          <p:cNvPr id="1026" name="Picture 2" descr="h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"/>
            <a:ext cx="3276600" cy="251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86688" y="256420"/>
            <a:ext cx="3751912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u="sng" dirty="0"/>
              <a:t>Education and Experience</a:t>
            </a:r>
            <a:br>
              <a:rPr lang="en-US" sz="2300" dirty="0"/>
            </a:br>
            <a:r>
              <a:rPr lang="en-US" sz="2300" dirty="0"/>
              <a:t>I have a Bachelors of Science Degree in Early Childhood Education from Augusta State University and a Dyslexia Endorsement.</a:t>
            </a:r>
            <a:br>
              <a:rPr lang="en-US" sz="2300" dirty="0"/>
            </a:br>
            <a:r>
              <a:rPr lang="en-US" sz="2300" dirty="0"/>
              <a:t>This is my 2</a:t>
            </a:r>
            <a:r>
              <a:rPr lang="en-US" sz="2300" baseline="30000" dirty="0"/>
              <a:t>nd</a:t>
            </a:r>
            <a:r>
              <a:rPr lang="en-US" sz="2300" dirty="0"/>
              <a:t>  year teaching at </a:t>
            </a:r>
            <a:r>
              <a:rPr lang="en-US" sz="2300" dirty="0" err="1"/>
              <a:t>McBean</a:t>
            </a:r>
            <a:r>
              <a:rPr lang="en-US" sz="2300" dirty="0"/>
              <a:t> Elementary!</a:t>
            </a:r>
            <a:br>
              <a:rPr lang="en-US" sz="2300" dirty="0"/>
            </a:br>
            <a:r>
              <a:rPr lang="en-US" sz="2300" dirty="0"/>
              <a:t>This is my 15</a:t>
            </a:r>
            <a:r>
              <a:rPr lang="en-US" sz="2300" baseline="30000" dirty="0"/>
              <a:t>th</a:t>
            </a:r>
            <a:r>
              <a:rPr lang="en-US" sz="2300" dirty="0"/>
              <a:t> year in the education profession- 13 years in Richmond CO. and 2 years in Indiana.</a:t>
            </a:r>
            <a:br>
              <a:rPr lang="en-US" sz="2300" dirty="0"/>
            </a:br>
            <a:r>
              <a:rPr lang="en-US" sz="2300" dirty="0"/>
              <a:t>I have taught Head Start, pre-K, kindergarten, first, second and fourth grades.</a:t>
            </a:r>
          </a:p>
        </p:txBody>
      </p:sp>
    </p:spTree>
    <p:extLst>
      <p:ext uri="{BB962C8B-B14F-4D97-AF65-F5344CB8AC3E}">
        <p14:creationId xmlns:p14="http://schemas.microsoft.com/office/powerpoint/2010/main" val="838884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6911</TotalTime>
  <Words>202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             This is my 8th year teaching at Lamar Milledge Elementary! I have a Bachelors of Science Degree in Early Childhood Education from Augusta State University. I have been in the education profession for 11 years- 9.5 years in Georgia and 1.5 years in Indiana. I have taught Head Start, pre-K, kindergarten, second and fourth grades.</dc:title>
  <dc:creator>Windows User</dc:creator>
  <cp:lastModifiedBy>Jordan, Altricia</cp:lastModifiedBy>
  <cp:revision>11</cp:revision>
  <cp:lastPrinted>2022-08-04T14:06:30Z</cp:lastPrinted>
  <dcterms:created xsi:type="dcterms:W3CDTF">2022-08-02T20:51:40Z</dcterms:created>
  <dcterms:modified xsi:type="dcterms:W3CDTF">2025-05-28T13:26:58Z</dcterms:modified>
</cp:coreProperties>
</file>