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0000"/>
    <a:srgbClr val="FF33CC"/>
    <a:srgbClr val="FFFF00"/>
    <a:srgbClr val="FF0000"/>
    <a:srgbClr val="9900CC"/>
    <a:srgbClr val="41CCDF"/>
    <a:srgbClr val="F927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3DCF3-A9D6-402D-8896-BC95EED10455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E3294-F291-411A-B987-7F9A2FF45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462EA1-1A33-42F1-9D73-A51ED694B1A1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10721A-98A2-489D-B821-C9059017701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-1"/>
            <a:ext cx="5029200" cy="129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276600"/>
            <a:ext cx="1457325" cy="1581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981200"/>
            <a:ext cx="4038600" cy="4876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55826"/>
            <a:ext cx="7820025" cy="1095375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 rot="10800000" flipH="1" flipV="1">
            <a:off x="4343400" y="3332314"/>
            <a:ext cx="2133600" cy="16968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 to Launchpad: Click It</a:t>
            </a:r>
          </a:p>
        </p:txBody>
      </p:sp>
    </p:spTree>
    <p:extLst>
      <p:ext uri="{BB962C8B-B14F-4D97-AF65-F5344CB8AC3E}">
        <p14:creationId xmlns:p14="http://schemas.microsoft.com/office/powerpoint/2010/main" val="755399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4537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Constantia</vt:lpstr>
      <vt:lpstr>Wingdings 2</vt:lpstr>
      <vt:lpstr>Flow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ELA Grade: 7th</dc:title>
  <dc:creator>Edge, Ashley</dc:creator>
  <cp:lastModifiedBy>Williams, Lakisha</cp:lastModifiedBy>
  <cp:revision>147</cp:revision>
  <dcterms:created xsi:type="dcterms:W3CDTF">2018-08-27T16:49:25Z</dcterms:created>
  <dcterms:modified xsi:type="dcterms:W3CDTF">2021-01-11T00:01:38Z</dcterms:modified>
</cp:coreProperties>
</file>