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Lst>
  <p:sldSz cy="10058400" cx="7772400"/>
  <p:notesSz cx="7102475" cy="9037625"/>
  <p:embeddedFontLst>
    <p:embeddedFont>
      <p:font typeface="Noto Sans Symbols"/>
      <p:regular r:id="rId14"/>
      <p:bold r:id="rId15"/>
    </p:embeddedFont>
    <p:embeddedFont>
      <p:font typeface="Open Sans"/>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0" roundtripDataSignature="AMtx7mjdqjy83yyYMGzRarswU7itVRaZJ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customschemas.google.com/relationships/presentationmetadata" Target="meta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NotoSansSymbols-bold.fntdata"/><Relationship Id="rId14" Type="http://schemas.openxmlformats.org/officeDocument/2006/relationships/font" Target="fonts/NotoSansSymbols-regular.fntdata"/><Relationship Id="rId17" Type="http://schemas.openxmlformats.org/officeDocument/2006/relationships/font" Target="fonts/OpenSans-bold.fntdata"/><Relationship Id="rId16" Type="http://schemas.openxmlformats.org/officeDocument/2006/relationships/font" Target="fonts/OpenSans-regular.fntdata"/><Relationship Id="rId5" Type="http://schemas.openxmlformats.org/officeDocument/2006/relationships/slide" Target="slides/slide1.xml"/><Relationship Id="rId19" Type="http://schemas.openxmlformats.org/officeDocument/2006/relationships/font" Target="fonts/OpenSans-boldItalic.fntdata"/><Relationship Id="rId6" Type="http://schemas.openxmlformats.org/officeDocument/2006/relationships/slide" Target="slides/slide2.xml"/><Relationship Id="rId18" Type="http://schemas.openxmlformats.org/officeDocument/2006/relationships/font" Target="fonts/OpenSans-italic.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77739" cy="453451"/>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4023092" y="0"/>
            <a:ext cx="3077739" cy="453451"/>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2373313" y="1130300"/>
            <a:ext cx="2355850" cy="30495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10248" y="4349363"/>
            <a:ext cx="5681980" cy="355857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584188"/>
            <a:ext cx="3077739" cy="45345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4023092" y="8584188"/>
            <a:ext cx="3077739" cy="45345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1:notes"/>
          <p:cNvSpPr/>
          <p:nvPr>
            <p:ph idx="2" type="sldImg"/>
          </p:nvPr>
        </p:nvSpPr>
        <p:spPr>
          <a:xfrm>
            <a:off x="2373313" y="1130300"/>
            <a:ext cx="2355850" cy="30495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5" name="Google Shape;95;p1:notes"/>
          <p:cNvSpPr txBox="1"/>
          <p:nvPr>
            <p:ph idx="1" type="body"/>
          </p:nvPr>
        </p:nvSpPr>
        <p:spPr>
          <a:xfrm>
            <a:off x="710248" y="4349363"/>
            <a:ext cx="5681980" cy="355857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Reminder: </a:t>
            </a:r>
            <a:endParaRPr/>
          </a:p>
          <a:p>
            <a:pPr indent="0" lvl="0" marL="0" rtl="0" algn="l">
              <a:lnSpc>
                <a:spcPct val="100000"/>
              </a:lnSpc>
              <a:spcBef>
                <a:spcPts val="0"/>
              </a:spcBef>
              <a:spcAft>
                <a:spcPts val="0"/>
              </a:spcAft>
              <a:buSzPts val="1400"/>
              <a:buNone/>
            </a:pPr>
            <a:r>
              <a:rPr lang="en-US"/>
              <a:t>2023-2024</a:t>
            </a:r>
            <a:endParaRPr/>
          </a:p>
          <a:p>
            <a:pPr indent="0" lvl="0" marL="0" rtl="0" algn="l">
              <a:lnSpc>
                <a:spcPct val="100000"/>
              </a:lnSpc>
              <a:spcBef>
                <a:spcPts val="0"/>
              </a:spcBef>
              <a:spcAft>
                <a:spcPts val="0"/>
              </a:spcAft>
              <a:buSzPts val="1400"/>
              <a:buNone/>
            </a:pPr>
            <a:r>
              <a:rPr lang="en-US"/>
              <a:t>This is a </a:t>
            </a:r>
            <a:r>
              <a:rPr lang="en-US"/>
              <a:t>powerpoint</a:t>
            </a:r>
            <a:r>
              <a:rPr lang="en-US"/>
              <a:t> with text boxes for insertion    </a:t>
            </a:r>
            <a:endParaRPr/>
          </a:p>
        </p:txBody>
      </p:sp>
      <p:sp>
        <p:nvSpPr>
          <p:cNvPr id="96" name="Google Shape;96;p1:notes"/>
          <p:cNvSpPr txBox="1"/>
          <p:nvPr>
            <p:ph idx="12" type="sldNum"/>
          </p:nvPr>
        </p:nvSpPr>
        <p:spPr>
          <a:xfrm>
            <a:off x="4023092" y="8584188"/>
            <a:ext cx="3077739" cy="45345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2:notes"/>
          <p:cNvSpPr txBox="1"/>
          <p:nvPr>
            <p:ph idx="1" type="body"/>
          </p:nvPr>
        </p:nvSpPr>
        <p:spPr>
          <a:xfrm>
            <a:off x="710248" y="4349363"/>
            <a:ext cx="5681980" cy="355857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6" name="Google Shape;106;p2:notes"/>
          <p:cNvSpPr/>
          <p:nvPr>
            <p:ph idx="2" type="sldImg"/>
          </p:nvPr>
        </p:nvSpPr>
        <p:spPr>
          <a:xfrm>
            <a:off x="2373313" y="1130300"/>
            <a:ext cx="2355850" cy="30495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3:notes"/>
          <p:cNvSpPr txBox="1"/>
          <p:nvPr>
            <p:ph idx="1" type="body"/>
          </p:nvPr>
        </p:nvSpPr>
        <p:spPr>
          <a:xfrm>
            <a:off x="710248" y="4349363"/>
            <a:ext cx="5681980" cy="355857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4" name="Google Shape;114;p3:notes"/>
          <p:cNvSpPr/>
          <p:nvPr>
            <p:ph idx="2" type="sldImg"/>
          </p:nvPr>
        </p:nvSpPr>
        <p:spPr>
          <a:xfrm>
            <a:off x="2373313" y="1130300"/>
            <a:ext cx="2355850" cy="30495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2e313c16d4f_0_10:notes"/>
          <p:cNvSpPr/>
          <p:nvPr>
            <p:ph idx="2" type="sldImg"/>
          </p:nvPr>
        </p:nvSpPr>
        <p:spPr>
          <a:xfrm>
            <a:off x="2373313" y="1130300"/>
            <a:ext cx="2355900" cy="30495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2e313c16d4f_0_10:notes"/>
          <p:cNvSpPr txBox="1"/>
          <p:nvPr>
            <p:ph idx="1" type="body"/>
          </p:nvPr>
        </p:nvSpPr>
        <p:spPr>
          <a:xfrm>
            <a:off x="710248" y="4349363"/>
            <a:ext cx="5682000" cy="3558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0" name="Google Shape;120;g2e313c16d4f_0_10:notes"/>
          <p:cNvSpPr txBox="1"/>
          <p:nvPr>
            <p:ph idx="12" type="sldNum"/>
          </p:nvPr>
        </p:nvSpPr>
        <p:spPr>
          <a:xfrm>
            <a:off x="4023092" y="8584188"/>
            <a:ext cx="3077700" cy="4536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5:notes"/>
          <p:cNvSpPr txBox="1"/>
          <p:nvPr>
            <p:ph idx="1" type="body"/>
          </p:nvPr>
        </p:nvSpPr>
        <p:spPr>
          <a:xfrm>
            <a:off x="710248" y="4349363"/>
            <a:ext cx="5681980" cy="355857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5" name="Google Shape;125;p5:notes"/>
          <p:cNvSpPr/>
          <p:nvPr>
            <p:ph idx="2" type="sldImg"/>
          </p:nvPr>
        </p:nvSpPr>
        <p:spPr>
          <a:xfrm>
            <a:off x="2373313" y="1130300"/>
            <a:ext cx="2355850" cy="30495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2e313c16d4f_0_4:notes"/>
          <p:cNvSpPr/>
          <p:nvPr>
            <p:ph idx="2" type="sldImg"/>
          </p:nvPr>
        </p:nvSpPr>
        <p:spPr>
          <a:xfrm>
            <a:off x="2373313" y="1130300"/>
            <a:ext cx="2355900" cy="30495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2e313c16d4f_0_4:notes"/>
          <p:cNvSpPr txBox="1"/>
          <p:nvPr>
            <p:ph idx="1" type="body"/>
          </p:nvPr>
        </p:nvSpPr>
        <p:spPr>
          <a:xfrm>
            <a:off x="710248" y="4349363"/>
            <a:ext cx="5682000" cy="3558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1" name="Google Shape;131;g2e313c16d4f_0_4:notes"/>
          <p:cNvSpPr txBox="1"/>
          <p:nvPr>
            <p:ph idx="12" type="sldNum"/>
          </p:nvPr>
        </p:nvSpPr>
        <p:spPr>
          <a:xfrm>
            <a:off x="4023092" y="8584188"/>
            <a:ext cx="3077700" cy="4536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6:notes"/>
          <p:cNvSpPr txBox="1"/>
          <p:nvPr>
            <p:ph idx="1" type="body"/>
          </p:nvPr>
        </p:nvSpPr>
        <p:spPr>
          <a:xfrm>
            <a:off x="710248" y="4349363"/>
            <a:ext cx="5681980" cy="355857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6" name="Google Shape;136;p6:notes"/>
          <p:cNvSpPr/>
          <p:nvPr>
            <p:ph idx="2" type="sldImg"/>
          </p:nvPr>
        </p:nvSpPr>
        <p:spPr>
          <a:xfrm>
            <a:off x="2373313" y="1130300"/>
            <a:ext cx="2355850" cy="30495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7:notes"/>
          <p:cNvSpPr txBox="1"/>
          <p:nvPr>
            <p:ph idx="1" type="body"/>
          </p:nvPr>
        </p:nvSpPr>
        <p:spPr>
          <a:xfrm>
            <a:off x="710248" y="4349363"/>
            <a:ext cx="5681980" cy="355857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2" name="Google Shape;142;p7:notes"/>
          <p:cNvSpPr/>
          <p:nvPr>
            <p:ph idx="2" type="sldImg"/>
          </p:nvPr>
        </p:nvSpPr>
        <p:spPr>
          <a:xfrm>
            <a:off x="2373313" y="1130300"/>
            <a:ext cx="2355850" cy="30495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8:notes"/>
          <p:cNvSpPr txBox="1"/>
          <p:nvPr>
            <p:ph idx="1" type="body"/>
          </p:nvPr>
        </p:nvSpPr>
        <p:spPr>
          <a:xfrm>
            <a:off x="710248" y="4349363"/>
            <a:ext cx="5681980" cy="355857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9" name="Google Shape;149;p8:notes"/>
          <p:cNvSpPr/>
          <p:nvPr>
            <p:ph idx="2" type="sldImg"/>
          </p:nvPr>
        </p:nvSpPr>
        <p:spPr>
          <a:xfrm>
            <a:off x="2373313" y="1130300"/>
            <a:ext cx="2355850" cy="3049588"/>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howMasterSp="0" type="blank">
  <p:cSld name="BLANK">
    <p:spTree>
      <p:nvGrpSpPr>
        <p:cNvPr id="16" name="Shape 16"/>
        <p:cNvGrpSpPr/>
        <p:nvPr/>
      </p:nvGrpSpPr>
      <p:grpSpPr>
        <a:xfrm>
          <a:off x="0" y="0"/>
          <a:ext cx="0" cy="0"/>
          <a:chOff x="0" y="0"/>
          <a:chExt cx="0" cy="0"/>
        </a:xfrm>
      </p:grpSpPr>
      <p:sp>
        <p:nvSpPr>
          <p:cNvPr id="17" name="Google Shape;17;p12"/>
          <p:cNvSpPr txBox="1"/>
          <p:nvPr>
            <p:ph idx="10" type="dt"/>
          </p:nvPr>
        </p:nvSpPr>
        <p:spPr>
          <a:xfrm>
            <a:off x="652883" y="9490366"/>
            <a:ext cx="1373266" cy="402336"/>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12"/>
          <p:cNvSpPr txBox="1"/>
          <p:nvPr>
            <p:ph idx="11" type="ftr"/>
          </p:nvPr>
        </p:nvSpPr>
        <p:spPr>
          <a:xfrm>
            <a:off x="3087370" y="9490366"/>
            <a:ext cx="3762180" cy="40233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12"/>
          <p:cNvSpPr txBox="1"/>
          <p:nvPr>
            <p:ph idx="12" type="sldNum"/>
          </p:nvPr>
        </p:nvSpPr>
        <p:spPr>
          <a:xfrm>
            <a:off x="6908800" y="9490366"/>
            <a:ext cx="620713" cy="402336"/>
          </a:xfrm>
          <a:prstGeom prst="rect">
            <a:avLst/>
          </a:prstGeom>
          <a:noFill/>
          <a:ln>
            <a:noFill/>
          </a:ln>
        </p:spPr>
        <p:txBody>
          <a:bodyPr anchorCtr="0" anchor="ctr" bIns="45700" lIns="91425" spcFirstLastPara="1" rIns="91425" wrap="square" tIns="45700">
            <a:noAutofit/>
          </a:bodyPr>
          <a:lstStyle>
            <a:lvl1pPr indent="0" lvl="0"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1pPr>
            <a:lvl2pPr indent="0" lvl="1"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2pPr>
            <a:lvl3pPr indent="0" lvl="2"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3pPr>
            <a:lvl4pPr indent="0" lvl="3"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4pPr>
            <a:lvl5pPr indent="0" lvl="4"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5pPr>
            <a:lvl6pPr indent="0" lvl="5"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6pPr>
            <a:lvl7pPr indent="0" lvl="6"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7pPr>
            <a:lvl8pPr indent="0" lvl="7"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8pPr>
            <a:lvl9pPr indent="0" lvl="8"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80" name="Shape 80"/>
        <p:cNvGrpSpPr/>
        <p:nvPr/>
      </p:nvGrpSpPr>
      <p:grpSpPr>
        <a:xfrm>
          <a:off x="0" y="0"/>
          <a:ext cx="0" cy="0"/>
          <a:chOff x="0" y="0"/>
          <a:chExt cx="0" cy="0"/>
        </a:xfrm>
      </p:grpSpPr>
      <p:sp>
        <p:nvSpPr>
          <p:cNvPr id="81" name="Google Shape;81;p21"/>
          <p:cNvSpPr txBox="1"/>
          <p:nvPr>
            <p:ph type="title"/>
          </p:nvPr>
        </p:nvSpPr>
        <p:spPr>
          <a:xfrm>
            <a:off x="652882" y="858317"/>
            <a:ext cx="6196546" cy="2199437"/>
          </a:xfrm>
          <a:prstGeom prst="rect">
            <a:avLst/>
          </a:prstGeom>
          <a:noFill/>
          <a:ln>
            <a:noFill/>
          </a:ln>
        </p:spPr>
        <p:txBody>
          <a:bodyPr anchorCtr="0" anchor="ctr" bIns="45700" lIns="91425" spcFirstLastPara="1" rIns="91425" wrap="square" tIns="45700">
            <a:normAutofit/>
          </a:bodyPr>
          <a:lstStyle>
            <a:lvl1pPr lvl="0" algn="l">
              <a:lnSpc>
                <a:spcPct val="80000"/>
              </a:lnSpc>
              <a:spcBef>
                <a:spcPts val="0"/>
              </a:spcBef>
              <a:spcAft>
                <a:spcPts val="0"/>
              </a:spcAft>
              <a:buClr>
                <a:srgbClr val="0C0C0C"/>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21"/>
          <p:cNvSpPr txBox="1"/>
          <p:nvPr>
            <p:ph idx="1" type="body"/>
          </p:nvPr>
        </p:nvSpPr>
        <p:spPr>
          <a:xfrm rot="5400000">
            <a:off x="800692" y="3204991"/>
            <a:ext cx="5900928" cy="6196547"/>
          </a:xfrm>
          <a:prstGeom prst="rect">
            <a:avLst/>
          </a:prstGeom>
          <a:noFill/>
          <a:ln>
            <a:noFill/>
          </a:ln>
        </p:spPr>
        <p:txBody>
          <a:bodyPr anchorCtr="0" anchor="t" bIns="45700" lIns="45700" spcFirstLastPara="1" rIns="45700" wrap="square" tIns="45700">
            <a:normAutofit/>
          </a:bodyPr>
          <a:lstStyle>
            <a:lvl1pPr indent="-342900" lvl="0" marL="457200" algn="l">
              <a:lnSpc>
                <a:spcPct val="90000"/>
              </a:lnSpc>
              <a:spcBef>
                <a:spcPts val="1020"/>
              </a:spcBef>
              <a:spcAft>
                <a:spcPts val="0"/>
              </a:spcAft>
              <a:buSzPts val="1800"/>
              <a:buChar char=" "/>
              <a:defRPr/>
            </a:lvl1pPr>
            <a:lvl2pPr indent="-342900" lvl="1" marL="914400" algn="l">
              <a:lnSpc>
                <a:spcPct val="90000"/>
              </a:lnSpc>
              <a:spcBef>
                <a:spcPts val="170"/>
              </a:spcBef>
              <a:spcAft>
                <a:spcPts val="0"/>
              </a:spcAft>
              <a:buSzPts val="1800"/>
              <a:buChar char="?"/>
              <a:defRPr/>
            </a:lvl2pPr>
            <a:lvl3pPr indent="-342900" lvl="2" marL="1371600" algn="l">
              <a:lnSpc>
                <a:spcPct val="90000"/>
              </a:lnSpc>
              <a:spcBef>
                <a:spcPts val="340"/>
              </a:spcBef>
              <a:spcAft>
                <a:spcPts val="0"/>
              </a:spcAft>
              <a:buSzPts val="1800"/>
              <a:buChar char="?"/>
              <a:defRPr/>
            </a:lvl3pPr>
            <a:lvl4pPr indent="-342900" lvl="3" marL="1828800" algn="l">
              <a:lnSpc>
                <a:spcPct val="90000"/>
              </a:lnSpc>
              <a:spcBef>
                <a:spcPts val="340"/>
              </a:spcBef>
              <a:spcAft>
                <a:spcPts val="0"/>
              </a:spcAft>
              <a:buSzPts val="1800"/>
              <a:buChar char="?"/>
              <a:defRPr/>
            </a:lvl4pPr>
            <a:lvl5pPr indent="-342900" lvl="4" marL="2286000" algn="l">
              <a:lnSpc>
                <a:spcPct val="90000"/>
              </a:lnSpc>
              <a:spcBef>
                <a:spcPts val="340"/>
              </a:spcBef>
              <a:spcAft>
                <a:spcPts val="0"/>
              </a:spcAft>
              <a:buSzPts val="1800"/>
              <a:buChar char="?"/>
              <a:defRPr/>
            </a:lvl5pPr>
            <a:lvl6pPr indent="-342900" lvl="5" marL="2743200" algn="l">
              <a:lnSpc>
                <a:spcPct val="90000"/>
              </a:lnSpc>
              <a:spcBef>
                <a:spcPts val="340"/>
              </a:spcBef>
              <a:spcAft>
                <a:spcPts val="0"/>
              </a:spcAft>
              <a:buSzPts val="1800"/>
              <a:buChar char="?"/>
              <a:defRPr/>
            </a:lvl6pPr>
            <a:lvl7pPr indent="-342900" lvl="6" marL="3200400" algn="l">
              <a:lnSpc>
                <a:spcPct val="90000"/>
              </a:lnSpc>
              <a:spcBef>
                <a:spcPts val="340"/>
              </a:spcBef>
              <a:spcAft>
                <a:spcPts val="0"/>
              </a:spcAft>
              <a:buSzPts val="1800"/>
              <a:buChar char="?"/>
              <a:defRPr/>
            </a:lvl7pPr>
            <a:lvl8pPr indent="-342900" lvl="7" marL="3657600" algn="l">
              <a:lnSpc>
                <a:spcPct val="90000"/>
              </a:lnSpc>
              <a:spcBef>
                <a:spcPts val="340"/>
              </a:spcBef>
              <a:spcAft>
                <a:spcPts val="0"/>
              </a:spcAft>
              <a:buSzPts val="1800"/>
              <a:buChar char="?"/>
              <a:defRPr/>
            </a:lvl8pPr>
            <a:lvl9pPr indent="-342900" lvl="8" marL="4114800" algn="l">
              <a:lnSpc>
                <a:spcPct val="90000"/>
              </a:lnSpc>
              <a:spcBef>
                <a:spcPts val="340"/>
              </a:spcBef>
              <a:spcAft>
                <a:spcPts val="340"/>
              </a:spcAft>
              <a:buSzPts val="1800"/>
              <a:buChar char="?"/>
              <a:defRPr/>
            </a:lvl9pPr>
          </a:lstStyle>
          <a:p/>
        </p:txBody>
      </p:sp>
      <p:sp>
        <p:nvSpPr>
          <p:cNvPr id="83" name="Google Shape;83;p21"/>
          <p:cNvSpPr txBox="1"/>
          <p:nvPr>
            <p:ph idx="10" type="dt"/>
          </p:nvPr>
        </p:nvSpPr>
        <p:spPr>
          <a:xfrm>
            <a:off x="652883" y="9490366"/>
            <a:ext cx="1373266" cy="402336"/>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4" name="Google Shape;84;p21"/>
          <p:cNvSpPr txBox="1"/>
          <p:nvPr>
            <p:ph idx="11" type="ftr"/>
          </p:nvPr>
        </p:nvSpPr>
        <p:spPr>
          <a:xfrm>
            <a:off x="3087370" y="9490366"/>
            <a:ext cx="3762180" cy="40233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5" name="Google Shape;85;p21"/>
          <p:cNvSpPr txBox="1"/>
          <p:nvPr>
            <p:ph idx="12" type="sldNum"/>
          </p:nvPr>
        </p:nvSpPr>
        <p:spPr>
          <a:xfrm>
            <a:off x="6908800" y="9490366"/>
            <a:ext cx="620713" cy="402336"/>
          </a:xfrm>
          <a:prstGeom prst="rect">
            <a:avLst/>
          </a:prstGeom>
          <a:noFill/>
          <a:ln>
            <a:noFill/>
          </a:ln>
        </p:spPr>
        <p:txBody>
          <a:bodyPr anchorCtr="0" anchor="ctr" bIns="45700" lIns="91425" spcFirstLastPara="1" rIns="91425" wrap="square" tIns="45700">
            <a:noAutofit/>
          </a:bodyPr>
          <a:lstStyle>
            <a:lvl1pPr indent="0" lvl="0"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1pPr>
            <a:lvl2pPr indent="0" lvl="1"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2pPr>
            <a:lvl3pPr indent="0" lvl="2"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3pPr>
            <a:lvl4pPr indent="0" lvl="3"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4pPr>
            <a:lvl5pPr indent="0" lvl="4"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5pPr>
            <a:lvl6pPr indent="0" lvl="5"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6pPr>
            <a:lvl7pPr indent="0" lvl="6"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7pPr>
            <a:lvl8pPr indent="0" lvl="7"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8pPr>
            <a:lvl9pPr indent="0" lvl="8"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showMasterSp="0" type="vertTitleAndTx">
  <p:cSld name="VERTICAL_TITLE_AND_VERTICAL_TEXT">
    <p:spTree>
      <p:nvGrpSpPr>
        <p:cNvPr id="86" name="Shape 86"/>
        <p:cNvGrpSpPr/>
        <p:nvPr/>
      </p:nvGrpSpPr>
      <p:grpSpPr>
        <a:xfrm>
          <a:off x="0" y="0"/>
          <a:ext cx="0" cy="0"/>
          <a:chOff x="0" y="0"/>
          <a:chExt cx="0" cy="0"/>
        </a:xfrm>
      </p:grpSpPr>
      <p:sp>
        <p:nvSpPr>
          <p:cNvPr id="87" name="Google Shape;87;p22"/>
          <p:cNvSpPr txBox="1"/>
          <p:nvPr>
            <p:ph type="title"/>
          </p:nvPr>
        </p:nvSpPr>
        <p:spPr>
          <a:xfrm rot="5400000">
            <a:off x="2432607" y="4247118"/>
            <a:ext cx="7934960" cy="1675924"/>
          </a:xfrm>
          <a:prstGeom prst="rect">
            <a:avLst/>
          </a:prstGeom>
          <a:noFill/>
          <a:ln>
            <a:noFill/>
          </a:ln>
        </p:spPr>
        <p:txBody>
          <a:bodyPr anchorCtr="0" anchor="ctr" bIns="91425" lIns="45700" spcFirstLastPara="1" rIns="45700" wrap="square" tIns="91425">
            <a:normAutofit/>
          </a:bodyPr>
          <a:lstStyle>
            <a:lvl1pPr lvl="0" algn="l">
              <a:lnSpc>
                <a:spcPct val="80000"/>
              </a:lnSpc>
              <a:spcBef>
                <a:spcPts val="0"/>
              </a:spcBef>
              <a:spcAft>
                <a:spcPts val="0"/>
              </a:spcAft>
              <a:buClr>
                <a:srgbClr val="0C0C0C"/>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22"/>
          <p:cNvSpPr txBox="1"/>
          <p:nvPr>
            <p:ph idx="1" type="body"/>
          </p:nvPr>
        </p:nvSpPr>
        <p:spPr>
          <a:xfrm rot="5400000">
            <a:off x="-919241" y="2668350"/>
            <a:ext cx="7934960" cy="4833461"/>
          </a:xfrm>
          <a:prstGeom prst="rect">
            <a:avLst/>
          </a:prstGeom>
          <a:noFill/>
          <a:ln>
            <a:noFill/>
          </a:ln>
        </p:spPr>
        <p:txBody>
          <a:bodyPr anchorCtr="0" anchor="t" bIns="45700" lIns="45700" spcFirstLastPara="1" rIns="45700" wrap="square" tIns="45700">
            <a:normAutofit/>
          </a:bodyPr>
          <a:lstStyle>
            <a:lvl1pPr indent="-342900" lvl="0" marL="457200" algn="l">
              <a:lnSpc>
                <a:spcPct val="90000"/>
              </a:lnSpc>
              <a:spcBef>
                <a:spcPts val="1020"/>
              </a:spcBef>
              <a:spcAft>
                <a:spcPts val="0"/>
              </a:spcAft>
              <a:buSzPts val="1800"/>
              <a:buChar char=" "/>
              <a:defRPr/>
            </a:lvl1pPr>
            <a:lvl2pPr indent="-342900" lvl="1" marL="914400" algn="l">
              <a:lnSpc>
                <a:spcPct val="90000"/>
              </a:lnSpc>
              <a:spcBef>
                <a:spcPts val="170"/>
              </a:spcBef>
              <a:spcAft>
                <a:spcPts val="0"/>
              </a:spcAft>
              <a:buSzPts val="1800"/>
              <a:buChar char="?"/>
              <a:defRPr/>
            </a:lvl2pPr>
            <a:lvl3pPr indent="-342900" lvl="2" marL="1371600" algn="l">
              <a:lnSpc>
                <a:spcPct val="90000"/>
              </a:lnSpc>
              <a:spcBef>
                <a:spcPts val="340"/>
              </a:spcBef>
              <a:spcAft>
                <a:spcPts val="0"/>
              </a:spcAft>
              <a:buSzPts val="1800"/>
              <a:buChar char="?"/>
              <a:defRPr/>
            </a:lvl3pPr>
            <a:lvl4pPr indent="-342900" lvl="3" marL="1828800" algn="l">
              <a:lnSpc>
                <a:spcPct val="90000"/>
              </a:lnSpc>
              <a:spcBef>
                <a:spcPts val="340"/>
              </a:spcBef>
              <a:spcAft>
                <a:spcPts val="0"/>
              </a:spcAft>
              <a:buSzPts val="1800"/>
              <a:buChar char="?"/>
              <a:defRPr/>
            </a:lvl4pPr>
            <a:lvl5pPr indent="-342900" lvl="4" marL="2286000" algn="l">
              <a:lnSpc>
                <a:spcPct val="90000"/>
              </a:lnSpc>
              <a:spcBef>
                <a:spcPts val="340"/>
              </a:spcBef>
              <a:spcAft>
                <a:spcPts val="0"/>
              </a:spcAft>
              <a:buSzPts val="1800"/>
              <a:buChar char="?"/>
              <a:defRPr/>
            </a:lvl5pPr>
            <a:lvl6pPr indent="-342900" lvl="5" marL="2743200" algn="l">
              <a:lnSpc>
                <a:spcPct val="90000"/>
              </a:lnSpc>
              <a:spcBef>
                <a:spcPts val="340"/>
              </a:spcBef>
              <a:spcAft>
                <a:spcPts val="0"/>
              </a:spcAft>
              <a:buSzPts val="1800"/>
              <a:buChar char="?"/>
              <a:defRPr/>
            </a:lvl6pPr>
            <a:lvl7pPr indent="-342900" lvl="6" marL="3200400" algn="l">
              <a:lnSpc>
                <a:spcPct val="90000"/>
              </a:lnSpc>
              <a:spcBef>
                <a:spcPts val="340"/>
              </a:spcBef>
              <a:spcAft>
                <a:spcPts val="0"/>
              </a:spcAft>
              <a:buSzPts val="1800"/>
              <a:buChar char="?"/>
              <a:defRPr/>
            </a:lvl7pPr>
            <a:lvl8pPr indent="-342900" lvl="7" marL="3657600" algn="l">
              <a:lnSpc>
                <a:spcPct val="90000"/>
              </a:lnSpc>
              <a:spcBef>
                <a:spcPts val="340"/>
              </a:spcBef>
              <a:spcAft>
                <a:spcPts val="0"/>
              </a:spcAft>
              <a:buSzPts val="1800"/>
              <a:buChar char="?"/>
              <a:defRPr/>
            </a:lvl8pPr>
            <a:lvl9pPr indent="-342900" lvl="8" marL="4114800" algn="l">
              <a:lnSpc>
                <a:spcPct val="90000"/>
              </a:lnSpc>
              <a:spcBef>
                <a:spcPts val="340"/>
              </a:spcBef>
              <a:spcAft>
                <a:spcPts val="340"/>
              </a:spcAft>
              <a:buSzPts val="1800"/>
              <a:buChar char="?"/>
              <a:defRPr/>
            </a:lvl9pPr>
          </a:lstStyle>
          <a:p/>
        </p:txBody>
      </p:sp>
      <p:sp>
        <p:nvSpPr>
          <p:cNvPr id="89" name="Google Shape;89;p22"/>
          <p:cNvSpPr txBox="1"/>
          <p:nvPr>
            <p:ph idx="10" type="dt"/>
          </p:nvPr>
        </p:nvSpPr>
        <p:spPr>
          <a:xfrm>
            <a:off x="652883" y="9490366"/>
            <a:ext cx="1373266" cy="402336"/>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0" name="Google Shape;90;p22"/>
          <p:cNvSpPr txBox="1"/>
          <p:nvPr>
            <p:ph idx="11" type="ftr"/>
          </p:nvPr>
        </p:nvSpPr>
        <p:spPr>
          <a:xfrm>
            <a:off x="3087370" y="9490366"/>
            <a:ext cx="3762180" cy="40233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 name="Google Shape;91;p22"/>
          <p:cNvSpPr txBox="1"/>
          <p:nvPr>
            <p:ph idx="12" type="sldNum"/>
          </p:nvPr>
        </p:nvSpPr>
        <p:spPr>
          <a:xfrm>
            <a:off x="6908800" y="9490366"/>
            <a:ext cx="620713" cy="402336"/>
          </a:xfrm>
          <a:prstGeom prst="rect">
            <a:avLst/>
          </a:prstGeom>
          <a:noFill/>
          <a:ln>
            <a:noFill/>
          </a:ln>
        </p:spPr>
        <p:txBody>
          <a:bodyPr anchorCtr="0" anchor="ctr" bIns="45700" lIns="91425" spcFirstLastPara="1" rIns="91425" wrap="square" tIns="45700">
            <a:noAutofit/>
          </a:bodyPr>
          <a:lstStyle>
            <a:lvl1pPr indent="0" lvl="0"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1pPr>
            <a:lvl2pPr indent="0" lvl="1"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2pPr>
            <a:lvl3pPr indent="0" lvl="2"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3pPr>
            <a:lvl4pPr indent="0" lvl="3"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4pPr>
            <a:lvl5pPr indent="0" lvl="4"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5pPr>
            <a:lvl6pPr indent="0" lvl="5"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6pPr>
            <a:lvl7pPr indent="0" lvl="6"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7pPr>
            <a:lvl8pPr indent="0" lvl="7"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8pPr>
            <a:lvl9pPr indent="0" lvl="8"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9pPr>
          </a:lstStyle>
          <a:p>
            <a:pPr indent="0" lvl="0" marL="0" rtl="0" algn="l">
              <a:spcBef>
                <a:spcPts val="0"/>
              </a:spcBef>
              <a:spcAft>
                <a:spcPts val="0"/>
              </a:spcAft>
              <a:buNone/>
            </a:pPr>
            <a:fld id="{00000000-1234-1234-1234-123412341234}" type="slidenum">
              <a:rPr lang="en-US"/>
              <a:t>‹#›</a:t>
            </a:fld>
            <a:endParaRPr/>
          </a:p>
        </p:txBody>
      </p:sp>
      <p:cxnSp>
        <p:nvCxnSpPr>
          <p:cNvPr id="92" name="Google Shape;92;p22"/>
          <p:cNvCxnSpPr/>
          <p:nvPr/>
        </p:nvCxnSpPr>
        <p:spPr>
          <a:xfrm rot="10800000">
            <a:off x="6412230" y="466014"/>
            <a:ext cx="0" cy="582930"/>
          </a:xfrm>
          <a:prstGeom prst="straightConnector1">
            <a:avLst/>
          </a:prstGeom>
          <a:noFill/>
          <a:ln cap="flat" cmpd="sng" w="19050">
            <a:solidFill>
              <a:schemeClr val="accent1"/>
            </a:solidFill>
            <a:prstDash val="solid"/>
            <a:round/>
            <a:headEnd len="sm" w="sm" type="none"/>
            <a:tailEnd len="sm" w="sm" type="none"/>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20" name="Shape 20"/>
        <p:cNvGrpSpPr/>
        <p:nvPr/>
      </p:nvGrpSpPr>
      <p:grpSpPr>
        <a:xfrm>
          <a:off x="0" y="0"/>
          <a:ext cx="0" cy="0"/>
          <a:chOff x="0" y="0"/>
          <a:chExt cx="0" cy="0"/>
        </a:xfrm>
      </p:grpSpPr>
      <p:sp>
        <p:nvSpPr>
          <p:cNvPr id="21" name="Google Shape;21;p13"/>
          <p:cNvSpPr/>
          <p:nvPr/>
        </p:nvSpPr>
        <p:spPr>
          <a:xfrm>
            <a:off x="0" y="1"/>
            <a:ext cx="7772400" cy="6705601"/>
          </a:xfrm>
          <a:prstGeom prst="rect">
            <a:avLst/>
          </a:prstGeom>
          <a:solidFill>
            <a:srgbClr val="1482AB"/>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 name="Google Shape;22;p13"/>
          <p:cNvSpPr/>
          <p:nvPr/>
        </p:nvSpPr>
        <p:spPr>
          <a:xfrm>
            <a:off x="4048" y="1"/>
            <a:ext cx="7768353" cy="6705601"/>
          </a:xfrm>
          <a:custGeom>
            <a:rect b="b" l="l" r="r" t="t"/>
            <a:pathLst>
              <a:path extrusionOk="0" h="4572001" w="9139239">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 name="Google Shape;23;p13"/>
          <p:cNvSpPr txBox="1"/>
          <p:nvPr>
            <p:ph type="ctrTitle"/>
          </p:nvPr>
        </p:nvSpPr>
        <p:spPr>
          <a:xfrm>
            <a:off x="291465" y="7274868"/>
            <a:ext cx="4954905" cy="2145792"/>
          </a:xfrm>
          <a:prstGeom prst="rect">
            <a:avLst/>
          </a:prstGeom>
          <a:noFill/>
          <a:ln>
            <a:noFill/>
          </a:ln>
        </p:spPr>
        <p:txBody>
          <a:bodyPr anchorCtr="0" anchor="ctr" bIns="45700" lIns="91425" spcFirstLastPara="1" rIns="91425" wrap="square" tIns="45700">
            <a:normAutofit/>
          </a:bodyPr>
          <a:lstStyle>
            <a:lvl1pPr lvl="0" algn="r">
              <a:lnSpc>
                <a:spcPct val="80000"/>
              </a:lnSpc>
              <a:spcBef>
                <a:spcPts val="0"/>
              </a:spcBef>
              <a:spcAft>
                <a:spcPts val="0"/>
              </a:spcAft>
              <a:buClr>
                <a:srgbClr val="0C0C0C"/>
              </a:buClr>
              <a:buSzPts val="3740"/>
              <a:buFont typeface="Twentieth Century"/>
              <a:buNone/>
              <a:defRPr sz="374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13"/>
          <p:cNvSpPr txBox="1"/>
          <p:nvPr>
            <p:ph idx="1" type="subTitle"/>
          </p:nvPr>
        </p:nvSpPr>
        <p:spPr>
          <a:xfrm>
            <a:off x="5489258" y="7274868"/>
            <a:ext cx="2040255" cy="2145792"/>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SzPts val="1360"/>
              <a:buNone/>
              <a:defRPr sz="1360">
                <a:solidFill>
                  <a:srgbClr val="0C0C0C"/>
                </a:solidFill>
              </a:defRPr>
            </a:lvl1pPr>
            <a:lvl2pPr lvl="1" algn="ctr">
              <a:lnSpc>
                <a:spcPct val="90000"/>
              </a:lnSpc>
              <a:spcBef>
                <a:spcPts val="170"/>
              </a:spcBef>
              <a:spcAft>
                <a:spcPts val="0"/>
              </a:spcAft>
              <a:buSzPts val="1360"/>
              <a:buNone/>
              <a:defRPr sz="1360"/>
            </a:lvl2pPr>
            <a:lvl3pPr lvl="2" algn="ctr">
              <a:lnSpc>
                <a:spcPct val="90000"/>
              </a:lnSpc>
              <a:spcBef>
                <a:spcPts val="340"/>
              </a:spcBef>
              <a:spcAft>
                <a:spcPts val="0"/>
              </a:spcAft>
              <a:buSzPts val="1360"/>
              <a:buNone/>
              <a:defRPr sz="1360"/>
            </a:lvl3pPr>
            <a:lvl4pPr lvl="3" algn="ctr">
              <a:lnSpc>
                <a:spcPct val="90000"/>
              </a:lnSpc>
              <a:spcBef>
                <a:spcPts val="340"/>
              </a:spcBef>
              <a:spcAft>
                <a:spcPts val="0"/>
              </a:spcAft>
              <a:buSzPts val="1360"/>
              <a:buNone/>
              <a:defRPr sz="1360"/>
            </a:lvl4pPr>
            <a:lvl5pPr lvl="4" algn="ctr">
              <a:lnSpc>
                <a:spcPct val="90000"/>
              </a:lnSpc>
              <a:spcBef>
                <a:spcPts val="340"/>
              </a:spcBef>
              <a:spcAft>
                <a:spcPts val="0"/>
              </a:spcAft>
              <a:buSzPts val="1360"/>
              <a:buNone/>
              <a:defRPr sz="1360"/>
            </a:lvl5pPr>
            <a:lvl6pPr lvl="5" algn="ctr">
              <a:lnSpc>
                <a:spcPct val="90000"/>
              </a:lnSpc>
              <a:spcBef>
                <a:spcPts val="340"/>
              </a:spcBef>
              <a:spcAft>
                <a:spcPts val="0"/>
              </a:spcAft>
              <a:buSzPts val="1360"/>
              <a:buNone/>
              <a:defRPr sz="1360"/>
            </a:lvl6pPr>
            <a:lvl7pPr lvl="6" algn="ctr">
              <a:lnSpc>
                <a:spcPct val="90000"/>
              </a:lnSpc>
              <a:spcBef>
                <a:spcPts val="340"/>
              </a:spcBef>
              <a:spcAft>
                <a:spcPts val="0"/>
              </a:spcAft>
              <a:buSzPts val="1360"/>
              <a:buNone/>
              <a:defRPr sz="1360"/>
            </a:lvl7pPr>
            <a:lvl8pPr lvl="7" algn="ctr">
              <a:lnSpc>
                <a:spcPct val="90000"/>
              </a:lnSpc>
              <a:spcBef>
                <a:spcPts val="340"/>
              </a:spcBef>
              <a:spcAft>
                <a:spcPts val="0"/>
              </a:spcAft>
              <a:buSzPts val="1360"/>
              <a:buNone/>
              <a:defRPr sz="1360"/>
            </a:lvl8pPr>
            <a:lvl9pPr lvl="8" algn="ctr">
              <a:lnSpc>
                <a:spcPct val="90000"/>
              </a:lnSpc>
              <a:spcBef>
                <a:spcPts val="340"/>
              </a:spcBef>
              <a:spcAft>
                <a:spcPts val="340"/>
              </a:spcAft>
              <a:buSzPts val="1360"/>
              <a:buNone/>
              <a:defRPr sz="1360"/>
            </a:lvl9pPr>
          </a:lstStyle>
          <a:p/>
        </p:txBody>
      </p:sp>
      <p:sp>
        <p:nvSpPr>
          <p:cNvPr id="25" name="Google Shape;25;p13"/>
          <p:cNvSpPr txBox="1"/>
          <p:nvPr>
            <p:ph idx="10" type="dt"/>
          </p:nvPr>
        </p:nvSpPr>
        <p:spPr>
          <a:xfrm>
            <a:off x="652883" y="9490366"/>
            <a:ext cx="1373266" cy="402336"/>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13"/>
          <p:cNvSpPr txBox="1"/>
          <p:nvPr>
            <p:ph idx="11" type="ftr"/>
          </p:nvPr>
        </p:nvSpPr>
        <p:spPr>
          <a:xfrm>
            <a:off x="3087370" y="9490366"/>
            <a:ext cx="3762180" cy="40233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13"/>
          <p:cNvSpPr txBox="1"/>
          <p:nvPr>
            <p:ph idx="12" type="sldNum"/>
          </p:nvPr>
        </p:nvSpPr>
        <p:spPr>
          <a:xfrm>
            <a:off x="6908800" y="9490366"/>
            <a:ext cx="620713" cy="402336"/>
          </a:xfrm>
          <a:prstGeom prst="rect">
            <a:avLst/>
          </a:prstGeom>
          <a:noFill/>
          <a:ln>
            <a:noFill/>
          </a:ln>
        </p:spPr>
        <p:txBody>
          <a:bodyPr anchorCtr="0" anchor="ctr" bIns="45700" lIns="91425" spcFirstLastPara="1" rIns="91425" wrap="square" tIns="45700">
            <a:noAutofit/>
          </a:bodyPr>
          <a:lstStyle>
            <a:lvl1pPr indent="0" lvl="0"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1pPr>
            <a:lvl2pPr indent="0" lvl="1"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2pPr>
            <a:lvl3pPr indent="0" lvl="2"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3pPr>
            <a:lvl4pPr indent="0" lvl="3"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4pPr>
            <a:lvl5pPr indent="0" lvl="4"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5pPr>
            <a:lvl6pPr indent="0" lvl="5"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6pPr>
            <a:lvl7pPr indent="0" lvl="6"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7pPr>
            <a:lvl8pPr indent="0" lvl="7"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8pPr>
            <a:lvl9pPr indent="0" lvl="8"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9pPr>
          </a:lstStyle>
          <a:p>
            <a:pPr indent="0" lvl="0" marL="0" rtl="0" algn="l">
              <a:spcBef>
                <a:spcPts val="0"/>
              </a:spcBef>
              <a:spcAft>
                <a:spcPts val="0"/>
              </a:spcAft>
              <a:buNone/>
            </a:pPr>
            <a:fld id="{00000000-1234-1234-1234-123412341234}" type="slidenum">
              <a:rPr lang="en-US"/>
              <a:t>‹#›</a:t>
            </a:fld>
            <a:endParaRPr/>
          </a:p>
        </p:txBody>
      </p:sp>
      <p:cxnSp>
        <p:nvCxnSpPr>
          <p:cNvPr id="28" name="Google Shape;28;p13"/>
          <p:cNvCxnSpPr/>
          <p:nvPr/>
        </p:nvCxnSpPr>
        <p:spPr>
          <a:xfrm rot="10800000">
            <a:off x="5346612" y="7720689"/>
            <a:ext cx="0" cy="1341120"/>
          </a:xfrm>
          <a:prstGeom prst="straightConnector1">
            <a:avLst/>
          </a:prstGeom>
          <a:noFill/>
          <a:ln cap="flat" cmpd="sng" w="19050">
            <a:solidFill>
              <a:srgbClr val="1482AB"/>
            </a:solidFill>
            <a:prstDash val="solid"/>
            <a:round/>
            <a:headEnd len="sm" w="sm" type="none"/>
            <a:tailEnd len="sm" w="sm" type="none"/>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9" name="Shape 29"/>
        <p:cNvGrpSpPr/>
        <p:nvPr/>
      </p:nvGrpSpPr>
      <p:grpSpPr>
        <a:xfrm>
          <a:off x="0" y="0"/>
          <a:ext cx="0" cy="0"/>
          <a:chOff x="0" y="0"/>
          <a:chExt cx="0" cy="0"/>
        </a:xfrm>
      </p:grpSpPr>
      <p:sp>
        <p:nvSpPr>
          <p:cNvPr id="30" name="Google Shape;30;p14"/>
          <p:cNvSpPr txBox="1"/>
          <p:nvPr>
            <p:ph type="title"/>
          </p:nvPr>
        </p:nvSpPr>
        <p:spPr>
          <a:xfrm>
            <a:off x="652882" y="858317"/>
            <a:ext cx="6196546" cy="2199437"/>
          </a:xfrm>
          <a:prstGeom prst="rect">
            <a:avLst/>
          </a:prstGeom>
          <a:noFill/>
          <a:ln>
            <a:noFill/>
          </a:ln>
        </p:spPr>
        <p:txBody>
          <a:bodyPr anchorCtr="0" anchor="ctr" bIns="45700" lIns="91425" spcFirstLastPara="1" rIns="91425" wrap="square" tIns="45700">
            <a:normAutofit/>
          </a:bodyPr>
          <a:lstStyle>
            <a:lvl1pPr lvl="0" algn="l">
              <a:lnSpc>
                <a:spcPct val="80000"/>
              </a:lnSpc>
              <a:spcBef>
                <a:spcPts val="0"/>
              </a:spcBef>
              <a:spcAft>
                <a:spcPts val="0"/>
              </a:spcAft>
              <a:buClr>
                <a:srgbClr val="0C0C0C"/>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14"/>
          <p:cNvSpPr txBox="1"/>
          <p:nvPr>
            <p:ph idx="1" type="body"/>
          </p:nvPr>
        </p:nvSpPr>
        <p:spPr>
          <a:xfrm>
            <a:off x="652882" y="3352800"/>
            <a:ext cx="6196547" cy="5900928"/>
          </a:xfrm>
          <a:prstGeom prst="rect">
            <a:avLst/>
          </a:prstGeom>
          <a:noFill/>
          <a:ln>
            <a:noFill/>
          </a:ln>
        </p:spPr>
        <p:txBody>
          <a:bodyPr anchorCtr="0" anchor="t" bIns="45700" lIns="45700" spcFirstLastPara="1" rIns="45700" wrap="square" tIns="45700">
            <a:normAutofit/>
          </a:bodyPr>
          <a:lstStyle>
            <a:lvl1pPr indent="-342900" lvl="0" marL="457200" algn="l">
              <a:lnSpc>
                <a:spcPct val="90000"/>
              </a:lnSpc>
              <a:spcBef>
                <a:spcPts val="1020"/>
              </a:spcBef>
              <a:spcAft>
                <a:spcPts val="0"/>
              </a:spcAft>
              <a:buSzPts val="1800"/>
              <a:buChar char=" "/>
              <a:defRPr/>
            </a:lvl1pPr>
            <a:lvl2pPr indent="-342900" lvl="1" marL="914400" algn="l">
              <a:lnSpc>
                <a:spcPct val="90000"/>
              </a:lnSpc>
              <a:spcBef>
                <a:spcPts val="170"/>
              </a:spcBef>
              <a:spcAft>
                <a:spcPts val="0"/>
              </a:spcAft>
              <a:buSzPts val="1800"/>
              <a:buChar char="?"/>
              <a:defRPr/>
            </a:lvl2pPr>
            <a:lvl3pPr indent="-342900" lvl="2" marL="1371600" algn="l">
              <a:lnSpc>
                <a:spcPct val="90000"/>
              </a:lnSpc>
              <a:spcBef>
                <a:spcPts val="340"/>
              </a:spcBef>
              <a:spcAft>
                <a:spcPts val="0"/>
              </a:spcAft>
              <a:buSzPts val="1800"/>
              <a:buChar char="?"/>
              <a:defRPr/>
            </a:lvl3pPr>
            <a:lvl4pPr indent="-342900" lvl="3" marL="1828800" algn="l">
              <a:lnSpc>
                <a:spcPct val="90000"/>
              </a:lnSpc>
              <a:spcBef>
                <a:spcPts val="340"/>
              </a:spcBef>
              <a:spcAft>
                <a:spcPts val="0"/>
              </a:spcAft>
              <a:buSzPts val="1800"/>
              <a:buChar char="?"/>
              <a:defRPr/>
            </a:lvl4pPr>
            <a:lvl5pPr indent="-342900" lvl="4" marL="2286000" algn="l">
              <a:lnSpc>
                <a:spcPct val="90000"/>
              </a:lnSpc>
              <a:spcBef>
                <a:spcPts val="340"/>
              </a:spcBef>
              <a:spcAft>
                <a:spcPts val="0"/>
              </a:spcAft>
              <a:buSzPts val="1800"/>
              <a:buChar char="?"/>
              <a:defRPr/>
            </a:lvl5pPr>
            <a:lvl6pPr indent="-342900" lvl="5" marL="2743200" algn="l">
              <a:lnSpc>
                <a:spcPct val="90000"/>
              </a:lnSpc>
              <a:spcBef>
                <a:spcPts val="340"/>
              </a:spcBef>
              <a:spcAft>
                <a:spcPts val="0"/>
              </a:spcAft>
              <a:buSzPts val="1800"/>
              <a:buChar char="?"/>
              <a:defRPr/>
            </a:lvl6pPr>
            <a:lvl7pPr indent="-342900" lvl="6" marL="3200400" algn="l">
              <a:lnSpc>
                <a:spcPct val="90000"/>
              </a:lnSpc>
              <a:spcBef>
                <a:spcPts val="340"/>
              </a:spcBef>
              <a:spcAft>
                <a:spcPts val="0"/>
              </a:spcAft>
              <a:buSzPts val="1800"/>
              <a:buChar char="?"/>
              <a:defRPr/>
            </a:lvl7pPr>
            <a:lvl8pPr indent="-342900" lvl="7" marL="3657600" algn="l">
              <a:lnSpc>
                <a:spcPct val="90000"/>
              </a:lnSpc>
              <a:spcBef>
                <a:spcPts val="340"/>
              </a:spcBef>
              <a:spcAft>
                <a:spcPts val="0"/>
              </a:spcAft>
              <a:buSzPts val="1800"/>
              <a:buChar char="?"/>
              <a:defRPr/>
            </a:lvl8pPr>
            <a:lvl9pPr indent="-342900" lvl="8" marL="4114800" algn="l">
              <a:lnSpc>
                <a:spcPct val="90000"/>
              </a:lnSpc>
              <a:spcBef>
                <a:spcPts val="340"/>
              </a:spcBef>
              <a:spcAft>
                <a:spcPts val="340"/>
              </a:spcAft>
              <a:buSzPts val="1800"/>
              <a:buChar char="?"/>
              <a:defRPr/>
            </a:lvl9pPr>
          </a:lstStyle>
          <a:p/>
        </p:txBody>
      </p:sp>
      <p:sp>
        <p:nvSpPr>
          <p:cNvPr id="32" name="Google Shape;32;p14"/>
          <p:cNvSpPr txBox="1"/>
          <p:nvPr>
            <p:ph idx="10" type="dt"/>
          </p:nvPr>
        </p:nvSpPr>
        <p:spPr>
          <a:xfrm>
            <a:off x="652883" y="9490366"/>
            <a:ext cx="1373266" cy="402336"/>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14"/>
          <p:cNvSpPr txBox="1"/>
          <p:nvPr>
            <p:ph idx="11" type="ftr"/>
          </p:nvPr>
        </p:nvSpPr>
        <p:spPr>
          <a:xfrm>
            <a:off x="3087370" y="9490366"/>
            <a:ext cx="3762180" cy="40233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14"/>
          <p:cNvSpPr txBox="1"/>
          <p:nvPr>
            <p:ph idx="12" type="sldNum"/>
          </p:nvPr>
        </p:nvSpPr>
        <p:spPr>
          <a:xfrm>
            <a:off x="6908800" y="9490366"/>
            <a:ext cx="620713" cy="402336"/>
          </a:xfrm>
          <a:prstGeom prst="rect">
            <a:avLst/>
          </a:prstGeom>
          <a:noFill/>
          <a:ln>
            <a:noFill/>
          </a:ln>
        </p:spPr>
        <p:txBody>
          <a:bodyPr anchorCtr="0" anchor="ctr" bIns="45700" lIns="91425" spcFirstLastPara="1" rIns="91425" wrap="square" tIns="45700">
            <a:noAutofit/>
          </a:bodyPr>
          <a:lstStyle>
            <a:lvl1pPr indent="0" lvl="0"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1pPr>
            <a:lvl2pPr indent="0" lvl="1"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2pPr>
            <a:lvl3pPr indent="0" lvl="2"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3pPr>
            <a:lvl4pPr indent="0" lvl="3"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4pPr>
            <a:lvl5pPr indent="0" lvl="4"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5pPr>
            <a:lvl6pPr indent="0" lvl="5"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6pPr>
            <a:lvl7pPr indent="0" lvl="6"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7pPr>
            <a:lvl8pPr indent="0" lvl="7"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8pPr>
            <a:lvl9pPr indent="0" lvl="8"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showMasterSp="0" type="secHead">
  <p:cSld name="SECTION_HEADER">
    <p:spTree>
      <p:nvGrpSpPr>
        <p:cNvPr id="35" name="Shape 35"/>
        <p:cNvGrpSpPr/>
        <p:nvPr/>
      </p:nvGrpSpPr>
      <p:grpSpPr>
        <a:xfrm>
          <a:off x="0" y="0"/>
          <a:ext cx="0" cy="0"/>
          <a:chOff x="0" y="0"/>
          <a:chExt cx="0" cy="0"/>
        </a:xfrm>
      </p:grpSpPr>
      <p:sp>
        <p:nvSpPr>
          <p:cNvPr id="36" name="Google Shape;36;p15"/>
          <p:cNvSpPr/>
          <p:nvPr/>
        </p:nvSpPr>
        <p:spPr>
          <a:xfrm>
            <a:off x="0" y="1"/>
            <a:ext cx="7772400" cy="6705601"/>
          </a:xfrm>
          <a:prstGeom prst="rect">
            <a:avLst/>
          </a:prstGeom>
          <a:solidFill>
            <a:srgbClr val="1D9AA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5"/>
          <p:cNvSpPr/>
          <p:nvPr/>
        </p:nvSpPr>
        <p:spPr>
          <a:xfrm>
            <a:off x="4048" y="1"/>
            <a:ext cx="7768353" cy="6705601"/>
          </a:xfrm>
          <a:custGeom>
            <a:rect b="b" l="l" r="r" t="t"/>
            <a:pathLst>
              <a:path extrusionOk="0" h="4572001" w="9139239">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 name="Google Shape;38;p15"/>
          <p:cNvSpPr txBox="1"/>
          <p:nvPr>
            <p:ph type="title"/>
          </p:nvPr>
        </p:nvSpPr>
        <p:spPr>
          <a:xfrm>
            <a:off x="291465" y="7274868"/>
            <a:ext cx="4954905" cy="2145792"/>
          </a:xfrm>
          <a:prstGeom prst="rect">
            <a:avLst/>
          </a:prstGeom>
          <a:noFill/>
          <a:ln>
            <a:noFill/>
          </a:ln>
        </p:spPr>
        <p:txBody>
          <a:bodyPr anchorCtr="0" anchor="ctr" bIns="45700" lIns="91425" spcFirstLastPara="1" rIns="91425" wrap="square" tIns="45700">
            <a:normAutofit/>
          </a:bodyPr>
          <a:lstStyle>
            <a:lvl1pPr lvl="0" algn="r">
              <a:lnSpc>
                <a:spcPct val="80000"/>
              </a:lnSpc>
              <a:spcBef>
                <a:spcPts val="0"/>
              </a:spcBef>
              <a:spcAft>
                <a:spcPts val="0"/>
              </a:spcAft>
              <a:buClr>
                <a:srgbClr val="0C0C0C"/>
              </a:buClr>
              <a:buSzPts val="3740"/>
              <a:buFont typeface="Twentieth Century"/>
              <a:buNone/>
              <a:defRPr b="0" sz="374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15"/>
          <p:cNvSpPr txBox="1"/>
          <p:nvPr>
            <p:ph idx="1" type="body"/>
          </p:nvPr>
        </p:nvSpPr>
        <p:spPr>
          <a:xfrm>
            <a:off x="5489258" y="7274868"/>
            <a:ext cx="2040255" cy="2145792"/>
          </a:xfrm>
          <a:prstGeom prst="rect">
            <a:avLst/>
          </a:prstGeom>
          <a:noFill/>
          <a:ln>
            <a:noFill/>
          </a:ln>
        </p:spPr>
        <p:txBody>
          <a:bodyPr anchorCtr="0" anchor="ctr" bIns="45700" lIns="91425" spcFirstLastPara="1" rIns="91425" wrap="square" tIns="45700">
            <a:normAutofit/>
          </a:bodyPr>
          <a:lstStyle>
            <a:lvl1pPr indent="-228600" lvl="0" marL="457200" algn="l">
              <a:lnSpc>
                <a:spcPct val="100000"/>
              </a:lnSpc>
              <a:spcBef>
                <a:spcPts val="0"/>
              </a:spcBef>
              <a:spcAft>
                <a:spcPts val="0"/>
              </a:spcAft>
              <a:buSzPts val="1360"/>
              <a:buNone/>
              <a:defRPr sz="1360">
                <a:solidFill>
                  <a:srgbClr val="0C0C0C"/>
                </a:solidFill>
              </a:defRPr>
            </a:lvl1pPr>
            <a:lvl2pPr indent="-228600" lvl="1" marL="914400" algn="l">
              <a:lnSpc>
                <a:spcPct val="90000"/>
              </a:lnSpc>
              <a:spcBef>
                <a:spcPts val="170"/>
              </a:spcBef>
              <a:spcAft>
                <a:spcPts val="0"/>
              </a:spcAft>
              <a:buSzPts val="1360"/>
              <a:buNone/>
              <a:defRPr sz="1360">
                <a:solidFill>
                  <a:srgbClr val="888888"/>
                </a:solidFill>
              </a:defRPr>
            </a:lvl2pPr>
            <a:lvl3pPr indent="-228600" lvl="2" marL="1371600" algn="l">
              <a:lnSpc>
                <a:spcPct val="90000"/>
              </a:lnSpc>
              <a:spcBef>
                <a:spcPts val="340"/>
              </a:spcBef>
              <a:spcAft>
                <a:spcPts val="0"/>
              </a:spcAft>
              <a:buSzPts val="1360"/>
              <a:buNone/>
              <a:defRPr sz="1360">
                <a:solidFill>
                  <a:srgbClr val="888888"/>
                </a:solidFill>
              </a:defRPr>
            </a:lvl3pPr>
            <a:lvl4pPr indent="-228600" lvl="3" marL="1828800" algn="l">
              <a:lnSpc>
                <a:spcPct val="90000"/>
              </a:lnSpc>
              <a:spcBef>
                <a:spcPts val="340"/>
              </a:spcBef>
              <a:spcAft>
                <a:spcPts val="0"/>
              </a:spcAft>
              <a:buSzPts val="1190"/>
              <a:buNone/>
              <a:defRPr sz="1190">
                <a:solidFill>
                  <a:srgbClr val="888888"/>
                </a:solidFill>
              </a:defRPr>
            </a:lvl4pPr>
            <a:lvl5pPr indent="-228600" lvl="4" marL="2286000" algn="l">
              <a:lnSpc>
                <a:spcPct val="90000"/>
              </a:lnSpc>
              <a:spcBef>
                <a:spcPts val="340"/>
              </a:spcBef>
              <a:spcAft>
                <a:spcPts val="0"/>
              </a:spcAft>
              <a:buSzPts val="1190"/>
              <a:buNone/>
              <a:defRPr sz="1190">
                <a:solidFill>
                  <a:srgbClr val="888888"/>
                </a:solidFill>
              </a:defRPr>
            </a:lvl5pPr>
            <a:lvl6pPr indent="-228600" lvl="5" marL="2743200" algn="l">
              <a:lnSpc>
                <a:spcPct val="90000"/>
              </a:lnSpc>
              <a:spcBef>
                <a:spcPts val="340"/>
              </a:spcBef>
              <a:spcAft>
                <a:spcPts val="0"/>
              </a:spcAft>
              <a:buSzPts val="1190"/>
              <a:buNone/>
              <a:defRPr sz="1190">
                <a:solidFill>
                  <a:srgbClr val="888888"/>
                </a:solidFill>
              </a:defRPr>
            </a:lvl6pPr>
            <a:lvl7pPr indent="-228600" lvl="6" marL="3200400" algn="l">
              <a:lnSpc>
                <a:spcPct val="90000"/>
              </a:lnSpc>
              <a:spcBef>
                <a:spcPts val="340"/>
              </a:spcBef>
              <a:spcAft>
                <a:spcPts val="0"/>
              </a:spcAft>
              <a:buSzPts val="1190"/>
              <a:buNone/>
              <a:defRPr sz="1190">
                <a:solidFill>
                  <a:srgbClr val="888888"/>
                </a:solidFill>
              </a:defRPr>
            </a:lvl7pPr>
            <a:lvl8pPr indent="-228600" lvl="7" marL="3657600" algn="l">
              <a:lnSpc>
                <a:spcPct val="90000"/>
              </a:lnSpc>
              <a:spcBef>
                <a:spcPts val="340"/>
              </a:spcBef>
              <a:spcAft>
                <a:spcPts val="0"/>
              </a:spcAft>
              <a:buSzPts val="1190"/>
              <a:buNone/>
              <a:defRPr sz="1190">
                <a:solidFill>
                  <a:srgbClr val="888888"/>
                </a:solidFill>
              </a:defRPr>
            </a:lvl8pPr>
            <a:lvl9pPr indent="-228600" lvl="8" marL="4114800" algn="l">
              <a:lnSpc>
                <a:spcPct val="90000"/>
              </a:lnSpc>
              <a:spcBef>
                <a:spcPts val="340"/>
              </a:spcBef>
              <a:spcAft>
                <a:spcPts val="340"/>
              </a:spcAft>
              <a:buSzPts val="1190"/>
              <a:buNone/>
              <a:defRPr sz="1190">
                <a:solidFill>
                  <a:srgbClr val="888888"/>
                </a:solidFill>
              </a:defRPr>
            </a:lvl9pPr>
          </a:lstStyle>
          <a:p/>
        </p:txBody>
      </p:sp>
      <p:sp>
        <p:nvSpPr>
          <p:cNvPr id="40" name="Google Shape;40;p15"/>
          <p:cNvSpPr txBox="1"/>
          <p:nvPr>
            <p:ph idx="10" type="dt"/>
          </p:nvPr>
        </p:nvSpPr>
        <p:spPr>
          <a:xfrm>
            <a:off x="652883" y="9490366"/>
            <a:ext cx="1373266" cy="402336"/>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15"/>
          <p:cNvSpPr txBox="1"/>
          <p:nvPr>
            <p:ph idx="11" type="ftr"/>
          </p:nvPr>
        </p:nvSpPr>
        <p:spPr>
          <a:xfrm>
            <a:off x="3087370" y="9490366"/>
            <a:ext cx="3762180" cy="40233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15"/>
          <p:cNvSpPr txBox="1"/>
          <p:nvPr>
            <p:ph idx="12" type="sldNum"/>
          </p:nvPr>
        </p:nvSpPr>
        <p:spPr>
          <a:xfrm>
            <a:off x="6908800" y="9490366"/>
            <a:ext cx="620713" cy="402336"/>
          </a:xfrm>
          <a:prstGeom prst="rect">
            <a:avLst/>
          </a:prstGeom>
          <a:noFill/>
          <a:ln>
            <a:noFill/>
          </a:ln>
        </p:spPr>
        <p:txBody>
          <a:bodyPr anchorCtr="0" anchor="ctr" bIns="45700" lIns="91425" spcFirstLastPara="1" rIns="91425" wrap="square" tIns="45700">
            <a:noAutofit/>
          </a:bodyPr>
          <a:lstStyle>
            <a:lvl1pPr indent="0" lvl="0"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1pPr>
            <a:lvl2pPr indent="0" lvl="1"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2pPr>
            <a:lvl3pPr indent="0" lvl="2"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3pPr>
            <a:lvl4pPr indent="0" lvl="3"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4pPr>
            <a:lvl5pPr indent="0" lvl="4"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5pPr>
            <a:lvl6pPr indent="0" lvl="5"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6pPr>
            <a:lvl7pPr indent="0" lvl="6"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7pPr>
            <a:lvl8pPr indent="0" lvl="7"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8pPr>
            <a:lvl9pPr indent="0" lvl="8"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9pPr>
          </a:lstStyle>
          <a:p>
            <a:pPr indent="0" lvl="0" marL="0" rtl="0" algn="l">
              <a:spcBef>
                <a:spcPts val="0"/>
              </a:spcBef>
              <a:spcAft>
                <a:spcPts val="0"/>
              </a:spcAft>
              <a:buNone/>
            </a:pPr>
            <a:fld id="{00000000-1234-1234-1234-123412341234}" type="slidenum">
              <a:rPr lang="en-US"/>
              <a:t>‹#›</a:t>
            </a:fld>
            <a:endParaRPr/>
          </a:p>
        </p:txBody>
      </p:sp>
      <p:cxnSp>
        <p:nvCxnSpPr>
          <p:cNvPr id="43" name="Google Shape;43;p15"/>
          <p:cNvCxnSpPr/>
          <p:nvPr/>
        </p:nvCxnSpPr>
        <p:spPr>
          <a:xfrm rot="10800000">
            <a:off x="5346612" y="7720689"/>
            <a:ext cx="0" cy="1341120"/>
          </a:xfrm>
          <a:prstGeom prst="straightConnector1">
            <a:avLst/>
          </a:prstGeom>
          <a:noFill/>
          <a:ln cap="flat" cmpd="sng" w="19050">
            <a:solidFill>
              <a:srgbClr val="1482AB"/>
            </a:solidFill>
            <a:prstDash val="solid"/>
            <a:round/>
            <a:headEnd len="sm" w="sm" type="none"/>
            <a:tailEnd len="sm" w="sm" type="none"/>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4" name="Shape 44"/>
        <p:cNvGrpSpPr/>
        <p:nvPr/>
      </p:nvGrpSpPr>
      <p:grpSpPr>
        <a:xfrm>
          <a:off x="0" y="0"/>
          <a:ext cx="0" cy="0"/>
          <a:chOff x="0" y="0"/>
          <a:chExt cx="0" cy="0"/>
        </a:xfrm>
      </p:grpSpPr>
      <p:sp>
        <p:nvSpPr>
          <p:cNvPr id="45" name="Google Shape;45;p16"/>
          <p:cNvSpPr txBox="1"/>
          <p:nvPr>
            <p:ph type="title"/>
          </p:nvPr>
        </p:nvSpPr>
        <p:spPr>
          <a:xfrm>
            <a:off x="652882" y="858317"/>
            <a:ext cx="6196546" cy="2199437"/>
          </a:xfrm>
          <a:prstGeom prst="rect">
            <a:avLst/>
          </a:prstGeom>
          <a:noFill/>
          <a:ln>
            <a:noFill/>
          </a:ln>
        </p:spPr>
        <p:txBody>
          <a:bodyPr anchorCtr="0" anchor="ctr" bIns="45700" lIns="91425" spcFirstLastPara="1" rIns="91425" wrap="square" tIns="45700">
            <a:normAutofit/>
          </a:bodyPr>
          <a:lstStyle>
            <a:lvl1pPr lvl="0" algn="l">
              <a:lnSpc>
                <a:spcPct val="80000"/>
              </a:lnSpc>
              <a:spcBef>
                <a:spcPts val="0"/>
              </a:spcBef>
              <a:spcAft>
                <a:spcPts val="0"/>
              </a:spcAft>
              <a:buClr>
                <a:srgbClr val="0C0C0C"/>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16"/>
          <p:cNvSpPr txBox="1"/>
          <p:nvPr>
            <p:ph idx="1" type="body"/>
          </p:nvPr>
        </p:nvSpPr>
        <p:spPr>
          <a:xfrm>
            <a:off x="652882" y="3352800"/>
            <a:ext cx="3031236" cy="5900928"/>
          </a:xfrm>
          <a:prstGeom prst="rect">
            <a:avLst/>
          </a:prstGeom>
          <a:noFill/>
          <a:ln>
            <a:noFill/>
          </a:ln>
        </p:spPr>
        <p:txBody>
          <a:bodyPr anchorCtr="0" anchor="t" bIns="45700" lIns="45700" spcFirstLastPara="1" rIns="45700" wrap="square" tIns="45700">
            <a:normAutofit/>
          </a:bodyPr>
          <a:lstStyle>
            <a:lvl1pPr indent="-342900" lvl="0" marL="457200" algn="l">
              <a:lnSpc>
                <a:spcPct val="90000"/>
              </a:lnSpc>
              <a:spcBef>
                <a:spcPts val="1020"/>
              </a:spcBef>
              <a:spcAft>
                <a:spcPts val="0"/>
              </a:spcAft>
              <a:buSzPts val="1800"/>
              <a:buChar char=" "/>
              <a:defRPr/>
            </a:lvl1pPr>
            <a:lvl2pPr indent="-342900" lvl="1" marL="914400" algn="l">
              <a:lnSpc>
                <a:spcPct val="90000"/>
              </a:lnSpc>
              <a:spcBef>
                <a:spcPts val="170"/>
              </a:spcBef>
              <a:spcAft>
                <a:spcPts val="0"/>
              </a:spcAft>
              <a:buSzPts val="1800"/>
              <a:buChar char="?"/>
              <a:defRPr/>
            </a:lvl2pPr>
            <a:lvl3pPr indent="-342900" lvl="2" marL="1371600" algn="l">
              <a:lnSpc>
                <a:spcPct val="90000"/>
              </a:lnSpc>
              <a:spcBef>
                <a:spcPts val="340"/>
              </a:spcBef>
              <a:spcAft>
                <a:spcPts val="0"/>
              </a:spcAft>
              <a:buSzPts val="1800"/>
              <a:buChar char="?"/>
              <a:defRPr/>
            </a:lvl3pPr>
            <a:lvl4pPr indent="-342900" lvl="3" marL="1828800" algn="l">
              <a:lnSpc>
                <a:spcPct val="90000"/>
              </a:lnSpc>
              <a:spcBef>
                <a:spcPts val="340"/>
              </a:spcBef>
              <a:spcAft>
                <a:spcPts val="0"/>
              </a:spcAft>
              <a:buSzPts val="1800"/>
              <a:buChar char="?"/>
              <a:defRPr/>
            </a:lvl4pPr>
            <a:lvl5pPr indent="-342900" lvl="4" marL="2286000" algn="l">
              <a:lnSpc>
                <a:spcPct val="90000"/>
              </a:lnSpc>
              <a:spcBef>
                <a:spcPts val="340"/>
              </a:spcBef>
              <a:spcAft>
                <a:spcPts val="0"/>
              </a:spcAft>
              <a:buSzPts val="1800"/>
              <a:buChar char="?"/>
              <a:defRPr/>
            </a:lvl5pPr>
            <a:lvl6pPr indent="-342900" lvl="5" marL="2743200" algn="l">
              <a:lnSpc>
                <a:spcPct val="90000"/>
              </a:lnSpc>
              <a:spcBef>
                <a:spcPts val="340"/>
              </a:spcBef>
              <a:spcAft>
                <a:spcPts val="0"/>
              </a:spcAft>
              <a:buSzPts val="1800"/>
              <a:buChar char="?"/>
              <a:defRPr/>
            </a:lvl6pPr>
            <a:lvl7pPr indent="-342900" lvl="6" marL="3200400" algn="l">
              <a:lnSpc>
                <a:spcPct val="90000"/>
              </a:lnSpc>
              <a:spcBef>
                <a:spcPts val="340"/>
              </a:spcBef>
              <a:spcAft>
                <a:spcPts val="0"/>
              </a:spcAft>
              <a:buSzPts val="1800"/>
              <a:buChar char="?"/>
              <a:defRPr/>
            </a:lvl7pPr>
            <a:lvl8pPr indent="-342900" lvl="7" marL="3657600" algn="l">
              <a:lnSpc>
                <a:spcPct val="90000"/>
              </a:lnSpc>
              <a:spcBef>
                <a:spcPts val="340"/>
              </a:spcBef>
              <a:spcAft>
                <a:spcPts val="0"/>
              </a:spcAft>
              <a:buSzPts val="1800"/>
              <a:buChar char="?"/>
              <a:defRPr/>
            </a:lvl8pPr>
            <a:lvl9pPr indent="-342900" lvl="8" marL="4114800" algn="l">
              <a:lnSpc>
                <a:spcPct val="90000"/>
              </a:lnSpc>
              <a:spcBef>
                <a:spcPts val="340"/>
              </a:spcBef>
              <a:spcAft>
                <a:spcPts val="340"/>
              </a:spcAft>
              <a:buSzPts val="1800"/>
              <a:buChar char="?"/>
              <a:defRPr/>
            </a:lvl9pPr>
          </a:lstStyle>
          <a:p/>
        </p:txBody>
      </p:sp>
      <p:sp>
        <p:nvSpPr>
          <p:cNvPr id="47" name="Google Shape;47;p16"/>
          <p:cNvSpPr txBox="1"/>
          <p:nvPr>
            <p:ph idx="2" type="body"/>
          </p:nvPr>
        </p:nvSpPr>
        <p:spPr>
          <a:xfrm>
            <a:off x="3818192" y="3352800"/>
            <a:ext cx="3031236" cy="5900928"/>
          </a:xfrm>
          <a:prstGeom prst="rect">
            <a:avLst/>
          </a:prstGeom>
          <a:noFill/>
          <a:ln>
            <a:noFill/>
          </a:ln>
        </p:spPr>
        <p:txBody>
          <a:bodyPr anchorCtr="0" anchor="t" bIns="45700" lIns="45700" spcFirstLastPara="1" rIns="45700" wrap="square" tIns="45700">
            <a:normAutofit/>
          </a:bodyPr>
          <a:lstStyle>
            <a:lvl1pPr indent="-342900" lvl="0" marL="457200" algn="l">
              <a:lnSpc>
                <a:spcPct val="90000"/>
              </a:lnSpc>
              <a:spcBef>
                <a:spcPts val="1020"/>
              </a:spcBef>
              <a:spcAft>
                <a:spcPts val="0"/>
              </a:spcAft>
              <a:buSzPts val="1800"/>
              <a:buChar char=" "/>
              <a:defRPr/>
            </a:lvl1pPr>
            <a:lvl2pPr indent="-342900" lvl="1" marL="914400" algn="l">
              <a:lnSpc>
                <a:spcPct val="90000"/>
              </a:lnSpc>
              <a:spcBef>
                <a:spcPts val="170"/>
              </a:spcBef>
              <a:spcAft>
                <a:spcPts val="0"/>
              </a:spcAft>
              <a:buSzPts val="1800"/>
              <a:buChar char="?"/>
              <a:defRPr/>
            </a:lvl2pPr>
            <a:lvl3pPr indent="-342900" lvl="2" marL="1371600" algn="l">
              <a:lnSpc>
                <a:spcPct val="90000"/>
              </a:lnSpc>
              <a:spcBef>
                <a:spcPts val="340"/>
              </a:spcBef>
              <a:spcAft>
                <a:spcPts val="0"/>
              </a:spcAft>
              <a:buSzPts val="1800"/>
              <a:buChar char="?"/>
              <a:defRPr/>
            </a:lvl3pPr>
            <a:lvl4pPr indent="-342900" lvl="3" marL="1828800" algn="l">
              <a:lnSpc>
                <a:spcPct val="90000"/>
              </a:lnSpc>
              <a:spcBef>
                <a:spcPts val="340"/>
              </a:spcBef>
              <a:spcAft>
                <a:spcPts val="0"/>
              </a:spcAft>
              <a:buSzPts val="1800"/>
              <a:buChar char="?"/>
              <a:defRPr/>
            </a:lvl4pPr>
            <a:lvl5pPr indent="-342900" lvl="4" marL="2286000" algn="l">
              <a:lnSpc>
                <a:spcPct val="90000"/>
              </a:lnSpc>
              <a:spcBef>
                <a:spcPts val="340"/>
              </a:spcBef>
              <a:spcAft>
                <a:spcPts val="0"/>
              </a:spcAft>
              <a:buSzPts val="1800"/>
              <a:buChar char="?"/>
              <a:defRPr/>
            </a:lvl5pPr>
            <a:lvl6pPr indent="-342900" lvl="5" marL="2743200" algn="l">
              <a:lnSpc>
                <a:spcPct val="90000"/>
              </a:lnSpc>
              <a:spcBef>
                <a:spcPts val="340"/>
              </a:spcBef>
              <a:spcAft>
                <a:spcPts val="0"/>
              </a:spcAft>
              <a:buSzPts val="1800"/>
              <a:buChar char="?"/>
              <a:defRPr/>
            </a:lvl6pPr>
            <a:lvl7pPr indent="-342900" lvl="6" marL="3200400" algn="l">
              <a:lnSpc>
                <a:spcPct val="90000"/>
              </a:lnSpc>
              <a:spcBef>
                <a:spcPts val="340"/>
              </a:spcBef>
              <a:spcAft>
                <a:spcPts val="0"/>
              </a:spcAft>
              <a:buSzPts val="1800"/>
              <a:buChar char="?"/>
              <a:defRPr/>
            </a:lvl7pPr>
            <a:lvl8pPr indent="-342900" lvl="7" marL="3657600" algn="l">
              <a:lnSpc>
                <a:spcPct val="90000"/>
              </a:lnSpc>
              <a:spcBef>
                <a:spcPts val="340"/>
              </a:spcBef>
              <a:spcAft>
                <a:spcPts val="0"/>
              </a:spcAft>
              <a:buSzPts val="1800"/>
              <a:buChar char="?"/>
              <a:defRPr/>
            </a:lvl8pPr>
            <a:lvl9pPr indent="-342900" lvl="8" marL="4114800" algn="l">
              <a:lnSpc>
                <a:spcPct val="90000"/>
              </a:lnSpc>
              <a:spcBef>
                <a:spcPts val="340"/>
              </a:spcBef>
              <a:spcAft>
                <a:spcPts val="340"/>
              </a:spcAft>
              <a:buSzPts val="1800"/>
              <a:buChar char="?"/>
              <a:defRPr/>
            </a:lvl9pPr>
          </a:lstStyle>
          <a:p/>
        </p:txBody>
      </p:sp>
      <p:sp>
        <p:nvSpPr>
          <p:cNvPr id="48" name="Google Shape;48;p16"/>
          <p:cNvSpPr txBox="1"/>
          <p:nvPr>
            <p:ph idx="10" type="dt"/>
          </p:nvPr>
        </p:nvSpPr>
        <p:spPr>
          <a:xfrm>
            <a:off x="652883" y="9490366"/>
            <a:ext cx="1373266" cy="402336"/>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16"/>
          <p:cNvSpPr txBox="1"/>
          <p:nvPr>
            <p:ph idx="11" type="ftr"/>
          </p:nvPr>
        </p:nvSpPr>
        <p:spPr>
          <a:xfrm>
            <a:off x="3087370" y="9490366"/>
            <a:ext cx="3762180" cy="40233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16"/>
          <p:cNvSpPr txBox="1"/>
          <p:nvPr>
            <p:ph idx="12" type="sldNum"/>
          </p:nvPr>
        </p:nvSpPr>
        <p:spPr>
          <a:xfrm>
            <a:off x="6908800" y="9490366"/>
            <a:ext cx="620713" cy="402336"/>
          </a:xfrm>
          <a:prstGeom prst="rect">
            <a:avLst/>
          </a:prstGeom>
          <a:noFill/>
          <a:ln>
            <a:noFill/>
          </a:ln>
        </p:spPr>
        <p:txBody>
          <a:bodyPr anchorCtr="0" anchor="ctr" bIns="45700" lIns="91425" spcFirstLastPara="1" rIns="91425" wrap="square" tIns="45700">
            <a:noAutofit/>
          </a:bodyPr>
          <a:lstStyle>
            <a:lvl1pPr indent="0" lvl="0"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1pPr>
            <a:lvl2pPr indent="0" lvl="1"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2pPr>
            <a:lvl3pPr indent="0" lvl="2"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3pPr>
            <a:lvl4pPr indent="0" lvl="3"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4pPr>
            <a:lvl5pPr indent="0" lvl="4"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5pPr>
            <a:lvl6pPr indent="0" lvl="5"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6pPr>
            <a:lvl7pPr indent="0" lvl="6"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7pPr>
            <a:lvl8pPr indent="0" lvl="7"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8pPr>
            <a:lvl9pPr indent="0" lvl="8"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1" name="Shape 51"/>
        <p:cNvGrpSpPr/>
        <p:nvPr/>
      </p:nvGrpSpPr>
      <p:grpSpPr>
        <a:xfrm>
          <a:off x="0" y="0"/>
          <a:ext cx="0" cy="0"/>
          <a:chOff x="0" y="0"/>
          <a:chExt cx="0" cy="0"/>
        </a:xfrm>
      </p:grpSpPr>
      <p:sp>
        <p:nvSpPr>
          <p:cNvPr id="52" name="Google Shape;52;p17"/>
          <p:cNvSpPr txBox="1"/>
          <p:nvPr>
            <p:ph type="title"/>
          </p:nvPr>
        </p:nvSpPr>
        <p:spPr>
          <a:xfrm>
            <a:off x="652882" y="858317"/>
            <a:ext cx="6196546" cy="2199437"/>
          </a:xfrm>
          <a:prstGeom prst="rect">
            <a:avLst/>
          </a:prstGeom>
          <a:noFill/>
          <a:ln>
            <a:noFill/>
          </a:ln>
        </p:spPr>
        <p:txBody>
          <a:bodyPr anchorCtr="0" anchor="ctr" bIns="45700" lIns="91425" spcFirstLastPara="1" rIns="91425" wrap="square" tIns="45700">
            <a:normAutofit/>
          </a:bodyPr>
          <a:lstStyle>
            <a:lvl1pPr lvl="0" algn="l">
              <a:lnSpc>
                <a:spcPct val="80000"/>
              </a:lnSpc>
              <a:spcBef>
                <a:spcPts val="0"/>
              </a:spcBef>
              <a:spcAft>
                <a:spcPts val="0"/>
              </a:spcAft>
              <a:buClr>
                <a:srgbClr val="0C0C0C"/>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7"/>
          <p:cNvSpPr txBox="1"/>
          <p:nvPr>
            <p:ph idx="1" type="body"/>
          </p:nvPr>
        </p:nvSpPr>
        <p:spPr>
          <a:xfrm>
            <a:off x="652882" y="3196799"/>
            <a:ext cx="3031236" cy="1207008"/>
          </a:xfrm>
          <a:prstGeom prst="rect">
            <a:avLst/>
          </a:prstGeom>
          <a:noFill/>
          <a:ln>
            <a:noFill/>
          </a:ln>
        </p:spPr>
        <p:txBody>
          <a:bodyPr anchorCtr="0" anchor="ctr" bIns="45700" lIns="137150" spcFirstLastPara="1" rIns="137150" wrap="square" tIns="45700">
            <a:normAutofit/>
          </a:bodyPr>
          <a:lstStyle>
            <a:lvl1pPr indent="-228600" lvl="0" marL="457200" algn="l">
              <a:lnSpc>
                <a:spcPct val="90000"/>
              </a:lnSpc>
              <a:spcBef>
                <a:spcPts val="0"/>
              </a:spcBef>
              <a:spcAft>
                <a:spcPts val="0"/>
              </a:spcAft>
              <a:buSzPts val="1870"/>
              <a:buNone/>
              <a:defRPr b="0" sz="1870" cap="none">
                <a:solidFill>
                  <a:schemeClr val="accent1"/>
                </a:solidFill>
                <a:latin typeface="Twentieth Century"/>
                <a:ea typeface="Twentieth Century"/>
                <a:cs typeface="Twentieth Century"/>
                <a:sym typeface="Twentieth Century"/>
              </a:defRPr>
            </a:lvl1pPr>
            <a:lvl2pPr indent="-228600" lvl="1" marL="914400" algn="l">
              <a:lnSpc>
                <a:spcPct val="90000"/>
              </a:lnSpc>
              <a:spcBef>
                <a:spcPts val="170"/>
              </a:spcBef>
              <a:spcAft>
                <a:spcPts val="0"/>
              </a:spcAft>
              <a:buSzPts val="1700"/>
              <a:buNone/>
              <a:defRPr b="1" sz="1700"/>
            </a:lvl2pPr>
            <a:lvl3pPr indent="-228600" lvl="2" marL="1371600" algn="l">
              <a:lnSpc>
                <a:spcPct val="90000"/>
              </a:lnSpc>
              <a:spcBef>
                <a:spcPts val="340"/>
              </a:spcBef>
              <a:spcAft>
                <a:spcPts val="0"/>
              </a:spcAft>
              <a:buSzPts val="1530"/>
              <a:buNone/>
              <a:defRPr b="1" sz="1530"/>
            </a:lvl3pPr>
            <a:lvl4pPr indent="-228600" lvl="3" marL="1828800" algn="l">
              <a:lnSpc>
                <a:spcPct val="90000"/>
              </a:lnSpc>
              <a:spcBef>
                <a:spcPts val="340"/>
              </a:spcBef>
              <a:spcAft>
                <a:spcPts val="0"/>
              </a:spcAft>
              <a:buSzPts val="1360"/>
              <a:buNone/>
              <a:defRPr b="1" sz="1360"/>
            </a:lvl4pPr>
            <a:lvl5pPr indent="-228600" lvl="4" marL="2286000" algn="l">
              <a:lnSpc>
                <a:spcPct val="90000"/>
              </a:lnSpc>
              <a:spcBef>
                <a:spcPts val="340"/>
              </a:spcBef>
              <a:spcAft>
                <a:spcPts val="0"/>
              </a:spcAft>
              <a:buSzPts val="1360"/>
              <a:buNone/>
              <a:defRPr b="1" sz="1360"/>
            </a:lvl5pPr>
            <a:lvl6pPr indent="-228600" lvl="5" marL="2743200" algn="l">
              <a:lnSpc>
                <a:spcPct val="90000"/>
              </a:lnSpc>
              <a:spcBef>
                <a:spcPts val="340"/>
              </a:spcBef>
              <a:spcAft>
                <a:spcPts val="0"/>
              </a:spcAft>
              <a:buSzPts val="1360"/>
              <a:buNone/>
              <a:defRPr b="1" sz="1360"/>
            </a:lvl6pPr>
            <a:lvl7pPr indent="-228600" lvl="6" marL="3200400" algn="l">
              <a:lnSpc>
                <a:spcPct val="90000"/>
              </a:lnSpc>
              <a:spcBef>
                <a:spcPts val="340"/>
              </a:spcBef>
              <a:spcAft>
                <a:spcPts val="0"/>
              </a:spcAft>
              <a:buSzPts val="1360"/>
              <a:buNone/>
              <a:defRPr b="1" sz="1360"/>
            </a:lvl7pPr>
            <a:lvl8pPr indent="-228600" lvl="7" marL="3657600" algn="l">
              <a:lnSpc>
                <a:spcPct val="90000"/>
              </a:lnSpc>
              <a:spcBef>
                <a:spcPts val="340"/>
              </a:spcBef>
              <a:spcAft>
                <a:spcPts val="0"/>
              </a:spcAft>
              <a:buSzPts val="1360"/>
              <a:buNone/>
              <a:defRPr b="1" sz="1360"/>
            </a:lvl8pPr>
            <a:lvl9pPr indent="-228600" lvl="8" marL="4114800" algn="l">
              <a:lnSpc>
                <a:spcPct val="90000"/>
              </a:lnSpc>
              <a:spcBef>
                <a:spcPts val="340"/>
              </a:spcBef>
              <a:spcAft>
                <a:spcPts val="340"/>
              </a:spcAft>
              <a:buSzPts val="1360"/>
              <a:buNone/>
              <a:defRPr b="1" sz="1360"/>
            </a:lvl9pPr>
          </a:lstStyle>
          <a:p/>
        </p:txBody>
      </p:sp>
      <p:sp>
        <p:nvSpPr>
          <p:cNvPr id="54" name="Google Shape;54;p17"/>
          <p:cNvSpPr txBox="1"/>
          <p:nvPr>
            <p:ph idx="2" type="body"/>
          </p:nvPr>
        </p:nvSpPr>
        <p:spPr>
          <a:xfrm>
            <a:off x="652882" y="4352756"/>
            <a:ext cx="3031236" cy="4900972"/>
          </a:xfrm>
          <a:prstGeom prst="rect">
            <a:avLst/>
          </a:prstGeom>
          <a:noFill/>
          <a:ln>
            <a:noFill/>
          </a:ln>
        </p:spPr>
        <p:txBody>
          <a:bodyPr anchorCtr="0" anchor="t" bIns="45700" lIns="45700" spcFirstLastPara="1" rIns="45700" wrap="square" tIns="45700">
            <a:normAutofit/>
          </a:bodyPr>
          <a:lstStyle>
            <a:lvl1pPr indent="-342900" lvl="0" marL="457200" algn="l">
              <a:lnSpc>
                <a:spcPct val="90000"/>
              </a:lnSpc>
              <a:spcBef>
                <a:spcPts val="1020"/>
              </a:spcBef>
              <a:spcAft>
                <a:spcPts val="0"/>
              </a:spcAft>
              <a:buSzPts val="1800"/>
              <a:buChar char=" "/>
              <a:defRPr/>
            </a:lvl1pPr>
            <a:lvl2pPr indent="-342900" lvl="1" marL="914400" algn="l">
              <a:lnSpc>
                <a:spcPct val="90000"/>
              </a:lnSpc>
              <a:spcBef>
                <a:spcPts val="170"/>
              </a:spcBef>
              <a:spcAft>
                <a:spcPts val="0"/>
              </a:spcAft>
              <a:buSzPts val="1800"/>
              <a:buChar char="?"/>
              <a:defRPr/>
            </a:lvl2pPr>
            <a:lvl3pPr indent="-342900" lvl="2" marL="1371600" algn="l">
              <a:lnSpc>
                <a:spcPct val="90000"/>
              </a:lnSpc>
              <a:spcBef>
                <a:spcPts val="340"/>
              </a:spcBef>
              <a:spcAft>
                <a:spcPts val="0"/>
              </a:spcAft>
              <a:buSzPts val="1800"/>
              <a:buChar char="?"/>
              <a:defRPr/>
            </a:lvl3pPr>
            <a:lvl4pPr indent="-342900" lvl="3" marL="1828800" algn="l">
              <a:lnSpc>
                <a:spcPct val="90000"/>
              </a:lnSpc>
              <a:spcBef>
                <a:spcPts val="340"/>
              </a:spcBef>
              <a:spcAft>
                <a:spcPts val="0"/>
              </a:spcAft>
              <a:buSzPts val="1800"/>
              <a:buChar char="?"/>
              <a:defRPr/>
            </a:lvl4pPr>
            <a:lvl5pPr indent="-342900" lvl="4" marL="2286000" algn="l">
              <a:lnSpc>
                <a:spcPct val="90000"/>
              </a:lnSpc>
              <a:spcBef>
                <a:spcPts val="340"/>
              </a:spcBef>
              <a:spcAft>
                <a:spcPts val="0"/>
              </a:spcAft>
              <a:buSzPts val="1800"/>
              <a:buChar char="?"/>
              <a:defRPr/>
            </a:lvl5pPr>
            <a:lvl6pPr indent="-342900" lvl="5" marL="2743200" algn="l">
              <a:lnSpc>
                <a:spcPct val="90000"/>
              </a:lnSpc>
              <a:spcBef>
                <a:spcPts val="340"/>
              </a:spcBef>
              <a:spcAft>
                <a:spcPts val="0"/>
              </a:spcAft>
              <a:buSzPts val="1800"/>
              <a:buChar char="?"/>
              <a:defRPr/>
            </a:lvl6pPr>
            <a:lvl7pPr indent="-342900" lvl="6" marL="3200400" algn="l">
              <a:lnSpc>
                <a:spcPct val="90000"/>
              </a:lnSpc>
              <a:spcBef>
                <a:spcPts val="340"/>
              </a:spcBef>
              <a:spcAft>
                <a:spcPts val="0"/>
              </a:spcAft>
              <a:buSzPts val="1800"/>
              <a:buChar char="?"/>
              <a:defRPr/>
            </a:lvl7pPr>
            <a:lvl8pPr indent="-342900" lvl="7" marL="3657600" algn="l">
              <a:lnSpc>
                <a:spcPct val="90000"/>
              </a:lnSpc>
              <a:spcBef>
                <a:spcPts val="340"/>
              </a:spcBef>
              <a:spcAft>
                <a:spcPts val="0"/>
              </a:spcAft>
              <a:buSzPts val="1800"/>
              <a:buChar char="?"/>
              <a:defRPr/>
            </a:lvl8pPr>
            <a:lvl9pPr indent="-342900" lvl="8" marL="4114800" algn="l">
              <a:lnSpc>
                <a:spcPct val="90000"/>
              </a:lnSpc>
              <a:spcBef>
                <a:spcPts val="340"/>
              </a:spcBef>
              <a:spcAft>
                <a:spcPts val="340"/>
              </a:spcAft>
              <a:buSzPts val="1800"/>
              <a:buChar char="?"/>
              <a:defRPr/>
            </a:lvl9pPr>
          </a:lstStyle>
          <a:p/>
        </p:txBody>
      </p:sp>
      <p:sp>
        <p:nvSpPr>
          <p:cNvPr id="55" name="Google Shape;55;p17"/>
          <p:cNvSpPr txBox="1"/>
          <p:nvPr>
            <p:ph idx="3" type="body"/>
          </p:nvPr>
        </p:nvSpPr>
        <p:spPr>
          <a:xfrm>
            <a:off x="3818192" y="3196799"/>
            <a:ext cx="3031236" cy="1207008"/>
          </a:xfrm>
          <a:prstGeom prst="rect">
            <a:avLst/>
          </a:prstGeom>
          <a:noFill/>
          <a:ln>
            <a:noFill/>
          </a:ln>
        </p:spPr>
        <p:txBody>
          <a:bodyPr anchorCtr="0" anchor="ctr" bIns="45700" lIns="137150" spcFirstLastPara="1" rIns="137150" wrap="square" tIns="45700">
            <a:normAutofit/>
          </a:bodyPr>
          <a:lstStyle>
            <a:lvl1pPr indent="-228600" lvl="0" marL="457200" algn="l">
              <a:lnSpc>
                <a:spcPct val="90000"/>
              </a:lnSpc>
              <a:spcBef>
                <a:spcPts val="0"/>
              </a:spcBef>
              <a:spcAft>
                <a:spcPts val="0"/>
              </a:spcAft>
              <a:buSzPts val="1870"/>
              <a:buNone/>
              <a:defRPr b="0" sz="1870" cap="none">
                <a:solidFill>
                  <a:schemeClr val="accent1"/>
                </a:solidFill>
                <a:latin typeface="Twentieth Century"/>
                <a:ea typeface="Twentieth Century"/>
                <a:cs typeface="Twentieth Century"/>
                <a:sym typeface="Twentieth Century"/>
              </a:defRPr>
            </a:lvl1pPr>
            <a:lvl2pPr indent="-228600" lvl="1" marL="914400" algn="l">
              <a:lnSpc>
                <a:spcPct val="90000"/>
              </a:lnSpc>
              <a:spcBef>
                <a:spcPts val="170"/>
              </a:spcBef>
              <a:spcAft>
                <a:spcPts val="0"/>
              </a:spcAft>
              <a:buSzPts val="1700"/>
              <a:buNone/>
              <a:defRPr b="1" sz="1700"/>
            </a:lvl2pPr>
            <a:lvl3pPr indent="-228600" lvl="2" marL="1371600" algn="l">
              <a:lnSpc>
                <a:spcPct val="90000"/>
              </a:lnSpc>
              <a:spcBef>
                <a:spcPts val="340"/>
              </a:spcBef>
              <a:spcAft>
                <a:spcPts val="0"/>
              </a:spcAft>
              <a:buSzPts val="1530"/>
              <a:buNone/>
              <a:defRPr b="1" sz="1530"/>
            </a:lvl3pPr>
            <a:lvl4pPr indent="-228600" lvl="3" marL="1828800" algn="l">
              <a:lnSpc>
                <a:spcPct val="90000"/>
              </a:lnSpc>
              <a:spcBef>
                <a:spcPts val="340"/>
              </a:spcBef>
              <a:spcAft>
                <a:spcPts val="0"/>
              </a:spcAft>
              <a:buSzPts val="1360"/>
              <a:buNone/>
              <a:defRPr b="1" sz="1360"/>
            </a:lvl4pPr>
            <a:lvl5pPr indent="-228600" lvl="4" marL="2286000" algn="l">
              <a:lnSpc>
                <a:spcPct val="90000"/>
              </a:lnSpc>
              <a:spcBef>
                <a:spcPts val="340"/>
              </a:spcBef>
              <a:spcAft>
                <a:spcPts val="0"/>
              </a:spcAft>
              <a:buSzPts val="1360"/>
              <a:buNone/>
              <a:defRPr b="1" sz="1360"/>
            </a:lvl5pPr>
            <a:lvl6pPr indent="-228600" lvl="5" marL="2743200" algn="l">
              <a:lnSpc>
                <a:spcPct val="90000"/>
              </a:lnSpc>
              <a:spcBef>
                <a:spcPts val="340"/>
              </a:spcBef>
              <a:spcAft>
                <a:spcPts val="0"/>
              </a:spcAft>
              <a:buSzPts val="1360"/>
              <a:buNone/>
              <a:defRPr b="1" sz="1360"/>
            </a:lvl6pPr>
            <a:lvl7pPr indent="-228600" lvl="6" marL="3200400" algn="l">
              <a:lnSpc>
                <a:spcPct val="90000"/>
              </a:lnSpc>
              <a:spcBef>
                <a:spcPts val="340"/>
              </a:spcBef>
              <a:spcAft>
                <a:spcPts val="0"/>
              </a:spcAft>
              <a:buSzPts val="1360"/>
              <a:buNone/>
              <a:defRPr b="1" sz="1360"/>
            </a:lvl7pPr>
            <a:lvl8pPr indent="-228600" lvl="7" marL="3657600" algn="l">
              <a:lnSpc>
                <a:spcPct val="90000"/>
              </a:lnSpc>
              <a:spcBef>
                <a:spcPts val="340"/>
              </a:spcBef>
              <a:spcAft>
                <a:spcPts val="0"/>
              </a:spcAft>
              <a:buSzPts val="1360"/>
              <a:buNone/>
              <a:defRPr b="1" sz="1360"/>
            </a:lvl8pPr>
            <a:lvl9pPr indent="-228600" lvl="8" marL="4114800" algn="l">
              <a:lnSpc>
                <a:spcPct val="90000"/>
              </a:lnSpc>
              <a:spcBef>
                <a:spcPts val="340"/>
              </a:spcBef>
              <a:spcAft>
                <a:spcPts val="340"/>
              </a:spcAft>
              <a:buSzPts val="1360"/>
              <a:buNone/>
              <a:defRPr b="1" sz="1360"/>
            </a:lvl9pPr>
          </a:lstStyle>
          <a:p/>
        </p:txBody>
      </p:sp>
      <p:sp>
        <p:nvSpPr>
          <p:cNvPr id="56" name="Google Shape;56;p17"/>
          <p:cNvSpPr txBox="1"/>
          <p:nvPr>
            <p:ph idx="4" type="body"/>
          </p:nvPr>
        </p:nvSpPr>
        <p:spPr>
          <a:xfrm>
            <a:off x="3818192" y="4352756"/>
            <a:ext cx="3031236" cy="4900972"/>
          </a:xfrm>
          <a:prstGeom prst="rect">
            <a:avLst/>
          </a:prstGeom>
          <a:noFill/>
          <a:ln>
            <a:noFill/>
          </a:ln>
        </p:spPr>
        <p:txBody>
          <a:bodyPr anchorCtr="0" anchor="t" bIns="45700" lIns="45700" spcFirstLastPara="1" rIns="45700" wrap="square" tIns="45700">
            <a:normAutofit/>
          </a:bodyPr>
          <a:lstStyle>
            <a:lvl1pPr indent="-342900" lvl="0" marL="457200" algn="l">
              <a:lnSpc>
                <a:spcPct val="90000"/>
              </a:lnSpc>
              <a:spcBef>
                <a:spcPts val="1020"/>
              </a:spcBef>
              <a:spcAft>
                <a:spcPts val="0"/>
              </a:spcAft>
              <a:buSzPts val="1800"/>
              <a:buChar char=" "/>
              <a:defRPr/>
            </a:lvl1pPr>
            <a:lvl2pPr indent="-342900" lvl="1" marL="914400" algn="l">
              <a:lnSpc>
                <a:spcPct val="90000"/>
              </a:lnSpc>
              <a:spcBef>
                <a:spcPts val="170"/>
              </a:spcBef>
              <a:spcAft>
                <a:spcPts val="0"/>
              </a:spcAft>
              <a:buSzPts val="1800"/>
              <a:buChar char="?"/>
              <a:defRPr/>
            </a:lvl2pPr>
            <a:lvl3pPr indent="-342900" lvl="2" marL="1371600" algn="l">
              <a:lnSpc>
                <a:spcPct val="90000"/>
              </a:lnSpc>
              <a:spcBef>
                <a:spcPts val="340"/>
              </a:spcBef>
              <a:spcAft>
                <a:spcPts val="0"/>
              </a:spcAft>
              <a:buSzPts val="1800"/>
              <a:buChar char="?"/>
              <a:defRPr/>
            </a:lvl3pPr>
            <a:lvl4pPr indent="-342900" lvl="3" marL="1828800" algn="l">
              <a:lnSpc>
                <a:spcPct val="90000"/>
              </a:lnSpc>
              <a:spcBef>
                <a:spcPts val="340"/>
              </a:spcBef>
              <a:spcAft>
                <a:spcPts val="0"/>
              </a:spcAft>
              <a:buSzPts val="1800"/>
              <a:buChar char="?"/>
              <a:defRPr/>
            </a:lvl4pPr>
            <a:lvl5pPr indent="-342900" lvl="4" marL="2286000" algn="l">
              <a:lnSpc>
                <a:spcPct val="90000"/>
              </a:lnSpc>
              <a:spcBef>
                <a:spcPts val="340"/>
              </a:spcBef>
              <a:spcAft>
                <a:spcPts val="0"/>
              </a:spcAft>
              <a:buSzPts val="1800"/>
              <a:buChar char="?"/>
              <a:defRPr/>
            </a:lvl5pPr>
            <a:lvl6pPr indent="-342900" lvl="5" marL="2743200" algn="l">
              <a:lnSpc>
                <a:spcPct val="90000"/>
              </a:lnSpc>
              <a:spcBef>
                <a:spcPts val="340"/>
              </a:spcBef>
              <a:spcAft>
                <a:spcPts val="0"/>
              </a:spcAft>
              <a:buSzPts val="1800"/>
              <a:buChar char="?"/>
              <a:defRPr/>
            </a:lvl6pPr>
            <a:lvl7pPr indent="-342900" lvl="6" marL="3200400" algn="l">
              <a:lnSpc>
                <a:spcPct val="90000"/>
              </a:lnSpc>
              <a:spcBef>
                <a:spcPts val="340"/>
              </a:spcBef>
              <a:spcAft>
                <a:spcPts val="0"/>
              </a:spcAft>
              <a:buSzPts val="1800"/>
              <a:buChar char="?"/>
              <a:defRPr/>
            </a:lvl7pPr>
            <a:lvl8pPr indent="-342900" lvl="7" marL="3657600" algn="l">
              <a:lnSpc>
                <a:spcPct val="90000"/>
              </a:lnSpc>
              <a:spcBef>
                <a:spcPts val="340"/>
              </a:spcBef>
              <a:spcAft>
                <a:spcPts val="0"/>
              </a:spcAft>
              <a:buSzPts val="1800"/>
              <a:buChar char="?"/>
              <a:defRPr/>
            </a:lvl8pPr>
            <a:lvl9pPr indent="-342900" lvl="8" marL="4114800" algn="l">
              <a:lnSpc>
                <a:spcPct val="90000"/>
              </a:lnSpc>
              <a:spcBef>
                <a:spcPts val="340"/>
              </a:spcBef>
              <a:spcAft>
                <a:spcPts val="340"/>
              </a:spcAft>
              <a:buSzPts val="1800"/>
              <a:buChar char="?"/>
              <a:defRPr/>
            </a:lvl9pPr>
          </a:lstStyle>
          <a:p/>
        </p:txBody>
      </p:sp>
      <p:sp>
        <p:nvSpPr>
          <p:cNvPr id="57" name="Google Shape;57;p17"/>
          <p:cNvSpPr txBox="1"/>
          <p:nvPr>
            <p:ph idx="10" type="dt"/>
          </p:nvPr>
        </p:nvSpPr>
        <p:spPr>
          <a:xfrm>
            <a:off x="652883" y="9490366"/>
            <a:ext cx="1373266" cy="402336"/>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17"/>
          <p:cNvSpPr txBox="1"/>
          <p:nvPr>
            <p:ph idx="11" type="ftr"/>
          </p:nvPr>
        </p:nvSpPr>
        <p:spPr>
          <a:xfrm>
            <a:off x="3087370" y="9490366"/>
            <a:ext cx="3762180" cy="40233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7"/>
          <p:cNvSpPr txBox="1"/>
          <p:nvPr>
            <p:ph idx="12" type="sldNum"/>
          </p:nvPr>
        </p:nvSpPr>
        <p:spPr>
          <a:xfrm>
            <a:off x="6908800" y="9490366"/>
            <a:ext cx="620713" cy="402336"/>
          </a:xfrm>
          <a:prstGeom prst="rect">
            <a:avLst/>
          </a:prstGeom>
          <a:noFill/>
          <a:ln>
            <a:noFill/>
          </a:ln>
        </p:spPr>
        <p:txBody>
          <a:bodyPr anchorCtr="0" anchor="ctr" bIns="45700" lIns="91425" spcFirstLastPara="1" rIns="91425" wrap="square" tIns="45700">
            <a:noAutofit/>
          </a:bodyPr>
          <a:lstStyle>
            <a:lvl1pPr indent="0" lvl="0"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1pPr>
            <a:lvl2pPr indent="0" lvl="1"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2pPr>
            <a:lvl3pPr indent="0" lvl="2"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3pPr>
            <a:lvl4pPr indent="0" lvl="3"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4pPr>
            <a:lvl5pPr indent="0" lvl="4"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5pPr>
            <a:lvl6pPr indent="0" lvl="5"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6pPr>
            <a:lvl7pPr indent="0" lvl="6"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7pPr>
            <a:lvl8pPr indent="0" lvl="7"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8pPr>
            <a:lvl9pPr indent="0" lvl="8"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0" name="Shape 60"/>
        <p:cNvGrpSpPr/>
        <p:nvPr/>
      </p:nvGrpSpPr>
      <p:grpSpPr>
        <a:xfrm>
          <a:off x="0" y="0"/>
          <a:ext cx="0" cy="0"/>
          <a:chOff x="0" y="0"/>
          <a:chExt cx="0" cy="0"/>
        </a:xfrm>
      </p:grpSpPr>
      <p:sp>
        <p:nvSpPr>
          <p:cNvPr id="61" name="Google Shape;61;p18"/>
          <p:cNvSpPr txBox="1"/>
          <p:nvPr>
            <p:ph type="title"/>
          </p:nvPr>
        </p:nvSpPr>
        <p:spPr>
          <a:xfrm>
            <a:off x="652882" y="858317"/>
            <a:ext cx="6196546" cy="2199437"/>
          </a:xfrm>
          <a:prstGeom prst="rect">
            <a:avLst/>
          </a:prstGeom>
          <a:noFill/>
          <a:ln>
            <a:noFill/>
          </a:ln>
        </p:spPr>
        <p:txBody>
          <a:bodyPr anchorCtr="0" anchor="ctr" bIns="45700" lIns="91425" spcFirstLastPara="1" rIns="91425" wrap="square" tIns="45700">
            <a:normAutofit/>
          </a:bodyPr>
          <a:lstStyle>
            <a:lvl1pPr lvl="0" algn="l">
              <a:lnSpc>
                <a:spcPct val="80000"/>
              </a:lnSpc>
              <a:spcBef>
                <a:spcPts val="0"/>
              </a:spcBef>
              <a:spcAft>
                <a:spcPts val="0"/>
              </a:spcAft>
              <a:buClr>
                <a:srgbClr val="0C0C0C"/>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18"/>
          <p:cNvSpPr txBox="1"/>
          <p:nvPr>
            <p:ph idx="10" type="dt"/>
          </p:nvPr>
        </p:nvSpPr>
        <p:spPr>
          <a:xfrm>
            <a:off x="652883" y="9490366"/>
            <a:ext cx="1373266" cy="402336"/>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8"/>
          <p:cNvSpPr txBox="1"/>
          <p:nvPr>
            <p:ph idx="11" type="ftr"/>
          </p:nvPr>
        </p:nvSpPr>
        <p:spPr>
          <a:xfrm>
            <a:off x="3087370" y="9490366"/>
            <a:ext cx="3762180" cy="40233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18"/>
          <p:cNvSpPr txBox="1"/>
          <p:nvPr>
            <p:ph idx="12" type="sldNum"/>
          </p:nvPr>
        </p:nvSpPr>
        <p:spPr>
          <a:xfrm>
            <a:off x="6908800" y="9490366"/>
            <a:ext cx="620713" cy="402336"/>
          </a:xfrm>
          <a:prstGeom prst="rect">
            <a:avLst/>
          </a:prstGeom>
          <a:noFill/>
          <a:ln>
            <a:noFill/>
          </a:ln>
        </p:spPr>
        <p:txBody>
          <a:bodyPr anchorCtr="0" anchor="ctr" bIns="45700" lIns="91425" spcFirstLastPara="1" rIns="91425" wrap="square" tIns="45700">
            <a:noAutofit/>
          </a:bodyPr>
          <a:lstStyle>
            <a:lvl1pPr indent="0" lvl="0"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1pPr>
            <a:lvl2pPr indent="0" lvl="1"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2pPr>
            <a:lvl3pPr indent="0" lvl="2"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3pPr>
            <a:lvl4pPr indent="0" lvl="3"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4pPr>
            <a:lvl5pPr indent="0" lvl="4"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5pPr>
            <a:lvl6pPr indent="0" lvl="5"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6pPr>
            <a:lvl7pPr indent="0" lvl="6"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7pPr>
            <a:lvl8pPr indent="0" lvl="7"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8pPr>
            <a:lvl9pPr indent="0" lvl="8"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5" name="Shape 65"/>
        <p:cNvGrpSpPr/>
        <p:nvPr/>
      </p:nvGrpSpPr>
      <p:grpSpPr>
        <a:xfrm>
          <a:off x="0" y="0"/>
          <a:ext cx="0" cy="0"/>
          <a:chOff x="0" y="0"/>
          <a:chExt cx="0" cy="0"/>
        </a:xfrm>
      </p:grpSpPr>
      <p:sp>
        <p:nvSpPr>
          <p:cNvPr id="66" name="Google Shape;66;p19"/>
          <p:cNvSpPr txBox="1"/>
          <p:nvPr>
            <p:ph type="title"/>
          </p:nvPr>
        </p:nvSpPr>
        <p:spPr>
          <a:xfrm>
            <a:off x="652882" y="691547"/>
            <a:ext cx="2798064" cy="2548128"/>
          </a:xfrm>
          <a:prstGeom prst="rect">
            <a:avLst/>
          </a:prstGeom>
          <a:noFill/>
          <a:ln>
            <a:noFill/>
          </a:ln>
        </p:spPr>
        <p:txBody>
          <a:bodyPr anchorCtr="0" anchor="ctr" bIns="45700" lIns="91425" spcFirstLastPara="1" rIns="91425" wrap="square" tIns="45700">
            <a:noAutofit/>
          </a:bodyPr>
          <a:lstStyle>
            <a:lvl1pPr lvl="0" algn="l">
              <a:lnSpc>
                <a:spcPct val="80000"/>
              </a:lnSpc>
              <a:spcBef>
                <a:spcPts val="0"/>
              </a:spcBef>
              <a:spcAft>
                <a:spcPts val="0"/>
              </a:spcAft>
              <a:buClr>
                <a:srgbClr val="0C0C0C"/>
              </a:buClr>
              <a:buSzPts val="3060"/>
              <a:buFont typeface="Twentieth Century"/>
              <a:buNone/>
              <a:defRPr sz="306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9"/>
          <p:cNvSpPr txBox="1"/>
          <p:nvPr>
            <p:ph idx="1" type="body"/>
          </p:nvPr>
        </p:nvSpPr>
        <p:spPr>
          <a:xfrm>
            <a:off x="3643313" y="1207008"/>
            <a:ext cx="3619995" cy="7604150"/>
          </a:xfrm>
          <a:prstGeom prst="rect">
            <a:avLst/>
          </a:prstGeom>
          <a:noFill/>
          <a:ln>
            <a:noFill/>
          </a:ln>
        </p:spPr>
        <p:txBody>
          <a:bodyPr anchorCtr="0" anchor="t" bIns="45700" lIns="45700" spcFirstLastPara="1" rIns="45700" wrap="square" tIns="45700">
            <a:normAutofit/>
          </a:bodyPr>
          <a:lstStyle>
            <a:lvl1pPr indent="-336550" lvl="0" marL="457200" algn="l">
              <a:lnSpc>
                <a:spcPct val="90000"/>
              </a:lnSpc>
              <a:spcBef>
                <a:spcPts val="1020"/>
              </a:spcBef>
              <a:spcAft>
                <a:spcPts val="0"/>
              </a:spcAft>
              <a:buSzPts val="1700"/>
              <a:buChar char=" "/>
              <a:defRPr sz="1700"/>
            </a:lvl1pPr>
            <a:lvl2pPr indent="-314960" lvl="1" marL="914400" algn="l">
              <a:lnSpc>
                <a:spcPct val="90000"/>
              </a:lnSpc>
              <a:spcBef>
                <a:spcPts val="170"/>
              </a:spcBef>
              <a:spcAft>
                <a:spcPts val="0"/>
              </a:spcAft>
              <a:buSzPts val="1360"/>
              <a:buChar char="?"/>
              <a:defRPr sz="1360"/>
            </a:lvl2pPr>
            <a:lvl3pPr indent="-293369" lvl="2" marL="1371600" algn="l">
              <a:lnSpc>
                <a:spcPct val="90000"/>
              </a:lnSpc>
              <a:spcBef>
                <a:spcPts val="340"/>
              </a:spcBef>
              <a:spcAft>
                <a:spcPts val="0"/>
              </a:spcAft>
              <a:buSzPts val="1020"/>
              <a:buChar char="?"/>
              <a:defRPr sz="1020"/>
            </a:lvl3pPr>
            <a:lvl4pPr indent="-293369" lvl="3" marL="1828800" algn="l">
              <a:lnSpc>
                <a:spcPct val="90000"/>
              </a:lnSpc>
              <a:spcBef>
                <a:spcPts val="340"/>
              </a:spcBef>
              <a:spcAft>
                <a:spcPts val="0"/>
              </a:spcAft>
              <a:buSzPts val="1020"/>
              <a:buChar char="?"/>
              <a:defRPr sz="1020"/>
            </a:lvl4pPr>
            <a:lvl5pPr indent="-293370" lvl="4" marL="2286000" algn="l">
              <a:lnSpc>
                <a:spcPct val="90000"/>
              </a:lnSpc>
              <a:spcBef>
                <a:spcPts val="340"/>
              </a:spcBef>
              <a:spcAft>
                <a:spcPts val="0"/>
              </a:spcAft>
              <a:buSzPts val="1020"/>
              <a:buChar char="?"/>
              <a:defRPr sz="1020"/>
            </a:lvl5pPr>
            <a:lvl6pPr indent="-293370" lvl="5" marL="2743200" algn="l">
              <a:lnSpc>
                <a:spcPct val="90000"/>
              </a:lnSpc>
              <a:spcBef>
                <a:spcPts val="340"/>
              </a:spcBef>
              <a:spcAft>
                <a:spcPts val="0"/>
              </a:spcAft>
              <a:buSzPts val="1020"/>
              <a:buChar char="?"/>
              <a:defRPr sz="1020"/>
            </a:lvl6pPr>
            <a:lvl7pPr indent="-293370" lvl="6" marL="3200400" algn="l">
              <a:lnSpc>
                <a:spcPct val="90000"/>
              </a:lnSpc>
              <a:spcBef>
                <a:spcPts val="340"/>
              </a:spcBef>
              <a:spcAft>
                <a:spcPts val="0"/>
              </a:spcAft>
              <a:buSzPts val="1020"/>
              <a:buChar char="?"/>
              <a:defRPr sz="1020"/>
            </a:lvl7pPr>
            <a:lvl8pPr indent="-293370" lvl="7" marL="3657600" algn="l">
              <a:lnSpc>
                <a:spcPct val="90000"/>
              </a:lnSpc>
              <a:spcBef>
                <a:spcPts val="340"/>
              </a:spcBef>
              <a:spcAft>
                <a:spcPts val="0"/>
              </a:spcAft>
              <a:buSzPts val="1020"/>
              <a:buChar char="?"/>
              <a:defRPr sz="1020"/>
            </a:lvl8pPr>
            <a:lvl9pPr indent="-293370" lvl="8" marL="4114800" algn="l">
              <a:lnSpc>
                <a:spcPct val="90000"/>
              </a:lnSpc>
              <a:spcBef>
                <a:spcPts val="340"/>
              </a:spcBef>
              <a:spcAft>
                <a:spcPts val="340"/>
              </a:spcAft>
              <a:buSzPts val="1020"/>
              <a:buChar char="?"/>
              <a:defRPr sz="1020"/>
            </a:lvl9pPr>
          </a:lstStyle>
          <a:p/>
        </p:txBody>
      </p:sp>
      <p:sp>
        <p:nvSpPr>
          <p:cNvPr id="68" name="Google Shape;68;p19"/>
          <p:cNvSpPr txBox="1"/>
          <p:nvPr>
            <p:ph idx="2" type="body"/>
          </p:nvPr>
        </p:nvSpPr>
        <p:spPr>
          <a:xfrm>
            <a:off x="652882" y="3311009"/>
            <a:ext cx="2798064" cy="5518031"/>
          </a:xfrm>
          <a:prstGeom prst="rect">
            <a:avLst/>
          </a:prstGeom>
          <a:noFill/>
          <a:ln>
            <a:noFill/>
          </a:ln>
        </p:spPr>
        <p:txBody>
          <a:bodyPr anchorCtr="0" anchor="t" bIns="45700" lIns="91425" spcFirstLastPara="1" rIns="91425" wrap="square" tIns="45700">
            <a:normAutofit/>
          </a:bodyPr>
          <a:lstStyle>
            <a:lvl1pPr indent="-228600" lvl="0" marL="457200" algn="l">
              <a:lnSpc>
                <a:spcPct val="108000"/>
              </a:lnSpc>
              <a:spcBef>
                <a:spcPts val="510"/>
              </a:spcBef>
              <a:spcAft>
                <a:spcPts val="0"/>
              </a:spcAft>
              <a:buSzPts val="1360"/>
              <a:buNone/>
              <a:defRPr sz="1360"/>
            </a:lvl1pPr>
            <a:lvl2pPr indent="-228600" lvl="1" marL="914400" algn="l">
              <a:lnSpc>
                <a:spcPct val="90000"/>
              </a:lnSpc>
              <a:spcBef>
                <a:spcPts val="170"/>
              </a:spcBef>
              <a:spcAft>
                <a:spcPts val="0"/>
              </a:spcAft>
              <a:buSzPts val="1020"/>
              <a:buNone/>
              <a:defRPr sz="1020"/>
            </a:lvl2pPr>
            <a:lvl3pPr indent="-228600" lvl="2" marL="1371600" algn="l">
              <a:lnSpc>
                <a:spcPct val="90000"/>
              </a:lnSpc>
              <a:spcBef>
                <a:spcPts val="340"/>
              </a:spcBef>
              <a:spcAft>
                <a:spcPts val="0"/>
              </a:spcAft>
              <a:buSzPts val="850"/>
              <a:buNone/>
              <a:defRPr sz="850"/>
            </a:lvl3pPr>
            <a:lvl4pPr indent="-228600" lvl="3" marL="1828800" algn="l">
              <a:lnSpc>
                <a:spcPct val="90000"/>
              </a:lnSpc>
              <a:spcBef>
                <a:spcPts val="340"/>
              </a:spcBef>
              <a:spcAft>
                <a:spcPts val="0"/>
              </a:spcAft>
              <a:buSzPts val="765"/>
              <a:buNone/>
              <a:defRPr sz="765"/>
            </a:lvl4pPr>
            <a:lvl5pPr indent="-228600" lvl="4" marL="2286000" algn="l">
              <a:lnSpc>
                <a:spcPct val="90000"/>
              </a:lnSpc>
              <a:spcBef>
                <a:spcPts val="340"/>
              </a:spcBef>
              <a:spcAft>
                <a:spcPts val="0"/>
              </a:spcAft>
              <a:buSzPts val="765"/>
              <a:buNone/>
              <a:defRPr sz="765"/>
            </a:lvl5pPr>
            <a:lvl6pPr indent="-228600" lvl="5" marL="2743200" algn="l">
              <a:lnSpc>
                <a:spcPct val="90000"/>
              </a:lnSpc>
              <a:spcBef>
                <a:spcPts val="340"/>
              </a:spcBef>
              <a:spcAft>
                <a:spcPts val="0"/>
              </a:spcAft>
              <a:buSzPts val="765"/>
              <a:buNone/>
              <a:defRPr sz="765"/>
            </a:lvl6pPr>
            <a:lvl7pPr indent="-228600" lvl="6" marL="3200400" algn="l">
              <a:lnSpc>
                <a:spcPct val="90000"/>
              </a:lnSpc>
              <a:spcBef>
                <a:spcPts val="340"/>
              </a:spcBef>
              <a:spcAft>
                <a:spcPts val="0"/>
              </a:spcAft>
              <a:buSzPts val="765"/>
              <a:buNone/>
              <a:defRPr sz="765"/>
            </a:lvl7pPr>
            <a:lvl8pPr indent="-228600" lvl="7" marL="3657600" algn="l">
              <a:lnSpc>
                <a:spcPct val="90000"/>
              </a:lnSpc>
              <a:spcBef>
                <a:spcPts val="340"/>
              </a:spcBef>
              <a:spcAft>
                <a:spcPts val="0"/>
              </a:spcAft>
              <a:buSzPts val="765"/>
              <a:buNone/>
              <a:defRPr sz="765"/>
            </a:lvl8pPr>
            <a:lvl9pPr indent="-228600" lvl="8" marL="4114800" algn="l">
              <a:lnSpc>
                <a:spcPct val="90000"/>
              </a:lnSpc>
              <a:spcBef>
                <a:spcPts val="340"/>
              </a:spcBef>
              <a:spcAft>
                <a:spcPts val="340"/>
              </a:spcAft>
              <a:buSzPts val="765"/>
              <a:buNone/>
              <a:defRPr sz="765"/>
            </a:lvl9pPr>
          </a:lstStyle>
          <a:p/>
        </p:txBody>
      </p:sp>
      <p:sp>
        <p:nvSpPr>
          <p:cNvPr id="69" name="Google Shape;69;p19"/>
          <p:cNvSpPr txBox="1"/>
          <p:nvPr>
            <p:ph idx="10" type="dt"/>
          </p:nvPr>
        </p:nvSpPr>
        <p:spPr>
          <a:xfrm>
            <a:off x="652883" y="9490366"/>
            <a:ext cx="1373266" cy="402336"/>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9"/>
          <p:cNvSpPr txBox="1"/>
          <p:nvPr>
            <p:ph idx="11" type="ftr"/>
          </p:nvPr>
        </p:nvSpPr>
        <p:spPr>
          <a:xfrm>
            <a:off x="3087370" y="9490366"/>
            <a:ext cx="3762180" cy="40233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9"/>
          <p:cNvSpPr txBox="1"/>
          <p:nvPr>
            <p:ph idx="12" type="sldNum"/>
          </p:nvPr>
        </p:nvSpPr>
        <p:spPr>
          <a:xfrm>
            <a:off x="6908800" y="9490366"/>
            <a:ext cx="620713" cy="402336"/>
          </a:xfrm>
          <a:prstGeom prst="rect">
            <a:avLst/>
          </a:prstGeom>
          <a:noFill/>
          <a:ln>
            <a:noFill/>
          </a:ln>
        </p:spPr>
        <p:txBody>
          <a:bodyPr anchorCtr="0" anchor="ctr" bIns="45700" lIns="91425" spcFirstLastPara="1" rIns="91425" wrap="square" tIns="45700">
            <a:noAutofit/>
          </a:bodyPr>
          <a:lstStyle>
            <a:lvl1pPr indent="0" lvl="0"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1pPr>
            <a:lvl2pPr indent="0" lvl="1"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2pPr>
            <a:lvl3pPr indent="0" lvl="2"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3pPr>
            <a:lvl4pPr indent="0" lvl="3"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4pPr>
            <a:lvl5pPr indent="0" lvl="4"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5pPr>
            <a:lvl6pPr indent="0" lvl="5"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6pPr>
            <a:lvl7pPr indent="0" lvl="6"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7pPr>
            <a:lvl8pPr indent="0" lvl="7"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8pPr>
            <a:lvl9pPr indent="0" lvl="8"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showMasterSp="0" type="picTx">
  <p:cSld name="PICTURE_WITH_CAPTION_TEXT">
    <p:spTree>
      <p:nvGrpSpPr>
        <p:cNvPr id="72" name="Shape 72"/>
        <p:cNvGrpSpPr/>
        <p:nvPr/>
      </p:nvGrpSpPr>
      <p:grpSpPr>
        <a:xfrm>
          <a:off x="0" y="0"/>
          <a:ext cx="0" cy="0"/>
          <a:chOff x="0" y="0"/>
          <a:chExt cx="0" cy="0"/>
        </a:xfrm>
      </p:grpSpPr>
      <p:sp>
        <p:nvSpPr>
          <p:cNvPr id="73" name="Google Shape;73;p20"/>
          <p:cNvSpPr txBox="1"/>
          <p:nvPr>
            <p:ph type="title"/>
          </p:nvPr>
        </p:nvSpPr>
        <p:spPr>
          <a:xfrm>
            <a:off x="291465" y="7274869"/>
            <a:ext cx="4954905" cy="2145792"/>
          </a:xfrm>
          <a:prstGeom prst="rect">
            <a:avLst/>
          </a:prstGeom>
          <a:noFill/>
          <a:ln>
            <a:noFill/>
          </a:ln>
        </p:spPr>
        <p:txBody>
          <a:bodyPr anchorCtr="0" anchor="ctr" bIns="45700" lIns="91425" spcFirstLastPara="1" rIns="91425" wrap="square" tIns="45700">
            <a:normAutofit/>
          </a:bodyPr>
          <a:lstStyle>
            <a:lvl1pPr lvl="0" algn="r">
              <a:lnSpc>
                <a:spcPct val="80000"/>
              </a:lnSpc>
              <a:spcBef>
                <a:spcPts val="0"/>
              </a:spcBef>
              <a:spcAft>
                <a:spcPts val="0"/>
              </a:spcAft>
              <a:buClr>
                <a:srgbClr val="0C0C0C"/>
              </a:buClr>
              <a:buSzPts val="3740"/>
              <a:buFont typeface="Twentieth Century"/>
              <a:buNone/>
              <a:defRPr sz="374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20"/>
          <p:cNvSpPr/>
          <p:nvPr>
            <p:ph idx="2" type="pic"/>
          </p:nvPr>
        </p:nvSpPr>
        <p:spPr>
          <a:xfrm>
            <a:off x="0" y="-1"/>
            <a:ext cx="7770457" cy="6705600"/>
          </a:xfrm>
          <a:prstGeom prst="rect">
            <a:avLst/>
          </a:prstGeom>
          <a:solidFill>
            <a:srgbClr val="76CEEF"/>
          </a:solidFill>
          <a:ln>
            <a:noFill/>
          </a:ln>
        </p:spPr>
      </p:sp>
      <p:sp>
        <p:nvSpPr>
          <p:cNvPr id="75" name="Google Shape;75;p20"/>
          <p:cNvSpPr txBox="1"/>
          <p:nvPr>
            <p:ph idx="1" type="body"/>
          </p:nvPr>
        </p:nvSpPr>
        <p:spPr>
          <a:xfrm>
            <a:off x="5489258" y="7274869"/>
            <a:ext cx="2040255" cy="2145792"/>
          </a:xfrm>
          <a:prstGeom prst="rect">
            <a:avLst/>
          </a:prstGeom>
          <a:noFill/>
          <a:ln>
            <a:noFill/>
          </a:ln>
        </p:spPr>
        <p:txBody>
          <a:bodyPr anchorCtr="0" anchor="ctr" bIns="45700" lIns="91425" spcFirstLastPara="1" rIns="91425" wrap="square" tIns="45700">
            <a:normAutofit/>
          </a:bodyPr>
          <a:lstStyle>
            <a:lvl1pPr indent="-228600" lvl="0" marL="457200" algn="l">
              <a:lnSpc>
                <a:spcPct val="100000"/>
              </a:lnSpc>
              <a:spcBef>
                <a:spcPts val="0"/>
              </a:spcBef>
              <a:spcAft>
                <a:spcPts val="0"/>
              </a:spcAft>
              <a:buSzPts val="1360"/>
              <a:buNone/>
              <a:defRPr sz="1360">
                <a:solidFill>
                  <a:srgbClr val="0C0C0C"/>
                </a:solidFill>
              </a:defRPr>
            </a:lvl1pPr>
            <a:lvl2pPr indent="-228600" lvl="1" marL="914400" algn="l">
              <a:lnSpc>
                <a:spcPct val="90000"/>
              </a:lnSpc>
              <a:spcBef>
                <a:spcPts val="170"/>
              </a:spcBef>
              <a:spcAft>
                <a:spcPts val="0"/>
              </a:spcAft>
              <a:buSzPts val="893"/>
              <a:buNone/>
              <a:defRPr sz="893"/>
            </a:lvl2pPr>
            <a:lvl3pPr indent="-228600" lvl="2" marL="1371600" algn="l">
              <a:lnSpc>
                <a:spcPct val="90000"/>
              </a:lnSpc>
              <a:spcBef>
                <a:spcPts val="340"/>
              </a:spcBef>
              <a:spcAft>
                <a:spcPts val="0"/>
              </a:spcAft>
              <a:buSzPts val="765"/>
              <a:buNone/>
              <a:defRPr sz="765"/>
            </a:lvl3pPr>
            <a:lvl4pPr indent="-228600" lvl="3" marL="1828800" algn="l">
              <a:lnSpc>
                <a:spcPct val="90000"/>
              </a:lnSpc>
              <a:spcBef>
                <a:spcPts val="340"/>
              </a:spcBef>
              <a:spcAft>
                <a:spcPts val="0"/>
              </a:spcAft>
              <a:buSzPts val="638"/>
              <a:buNone/>
              <a:defRPr sz="638"/>
            </a:lvl4pPr>
            <a:lvl5pPr indent="-228600" lvl="4" marL="2286000" algn="l">
              <a:lnSpc>
                <a:spcPct val="90000"/>
              </a:lnSpc>
              <a:spcBef>
                <a:spcPts val="340"/>
              </a:spcBef>
              <a:spcAft>
                <a:spcPts val="0"/>
              </a:spcAft>
              <a:buSzPts val="638"/>
              <a:buNone/>
              <a:defRPr sz="638"/>
            </a:lvl5pPr>
            <a:lvl6pPr indent="-228600" lvl="5" marL="2743200" algn="l">
              <a:lnSpc>
                <a:spcPct val="90000"/>
              </a:lnSpc>
              <a:spcBef>
                <a:spcPts val="340"/>
              </a:spcBef>
              <a:spcAft>
                <a:spcPts val="0"/>
              </a:spcAft>
              <a:buSzPts val="638"/>
              <a:buNone/>
              <a:defRPr sz="638"/>
            </a:lvl6pPr>
            <a:lvl7pPr indent="-228600" lvl="6" marL="3200400" algn="l">
              <a:lnSpc>
                <a:spcPct val="90000"/>
              </a:lnSpc>
              <a:spcBef>
                <a:spcPts val="340"/>
              </a:spcBef>
              <a:spcAft>
                <a:spcPts val="0"/>
              </a:spcAft>
              <a:buSzPts val="638"/>
              <a:buNone/>
              <a:defRPr sz="638"/>
            </a:lvl7pPr>
            <a:lvl8pPr indent="-228600" lvl="7" marL="3657600" algn="l">
              <a:lnSpc>
                <a:spcPct val="90000"/>
              </a:lnSpc>
              <a:spcBef>
                <a:spcPts val="340"/>
              </a:spcBef>
              <a:spcAft>
                <a:spcPts val="0"/>
              </a:spcAft>
              <a:buSzPts val="638"/>
              <a:buNone/>
              <a:defRPr sz="638"/>
            </a:lvl8pPr>
            <a:lvl9pPr indent="-228600" lvl="8" marL="4114800" algn="l">
              <a:lnSpc>
                <a:spcPct val="90000"/>
              </a:lnSpc>
              <a:spcBef>
                <a:spcPts val="340"/>
              </a:spcBef>
              <a:spcAft>
                <a:spcPts val="340"/>
              </a:spcAft>
              <a:buSzPts val="638"/>
              <a:buNone/>
              <a:defRPr sz="638"/>
            </a:lvl9pPr>
          </a:lstStyle>
          <a:p/>
        </p:txBody>
      </p:sp>
      <p:sp>
        <p:nvSpPr>
          <p:cNvPr id="76" name="Google Shape;76;p20"/>
          <p:cNvSpPr txBox="1"/>
          <p:nvPr>
            <p:ph idx="10" type="dt"/>
          </p:nvPr>
        </p:nvSpPr>
        <p:spPr>
          <a:xfrm>
            <a:off x="652883" y="9490366"/>
            <a:ext cx="1373266" cy="402336"/>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20"/>
          <p:cNvSpPr txBox="1"/>
          <p:nvPr>
            <p:ph idx="11" type="ftr"/>
          </p:nvPr>
        </p:nvSpPr>
        <p:spPr>
          <a:xfrm>
            <a:off x="3087370" y="9490366"/>
            <a:ext cx="3762180" cy="402336"/>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20"/>
          <p:cNvSpPr txBox="1"/>
          <p:nvPr>
            <p:ph idx="12" type="sldNum"/>
          </p:nvPr>
        </p:nvSpPr>
        <p:spPr>
          <a:xfrm>
            <a:off x="6908800" y="9490366"/>
            <a:ext cx="620713" cy="402336"/>
          </a:xfrm>
          <a:prstGeom prst="rect">
            <a:avLst/>
          </a:prstGeom>
          <a:noFill/>
          <a:ln>
            <a:noFill/>
          </a:ln>
        </p:spPr>
        <p:txBody>
          <a:bodyPr anchorCtr="0" anchor="ctr" bIns="45700" lIns="91425" spcFirstLastPara="1" rIns="91425" wrap="square" tIns="45700">
            <a:noAutofit/>
          </a:bodyPr>
          <a:lstStyle>
            <a:lvl1pPr indent="0" lvl="0"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1pPr>
            <a:lvl2pPr indent="0" lvl="1"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2pPr>
            <a:lvl3pPr indent="0" lvl="2"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3pPr>
            <a:lvl4pPr indent="0" lvl="3"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4pPr>
            <a:lvl5pPr indent="0" lvl="4"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5pPr>
            <a:lvl6pPr indent="0" lvl="5"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6pPr>
            <a:lvl7pPr indent="0" lvl="6"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7pPr>
            <a:lvl8pPr indent="0" lvl="7"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8pPr>
            <a:lvl9pPr indent="0" lvl="8" marL="0" marR="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9pPr>
          </a:lstStyle>
          <a:p>
            <a:pPr indent="0" lvl="0" marL="0" rtl="0" algn="l">
              <a:spcBef>
                <a:spcPts val="0"/>
              </a:spcBef>
              <a:spcAft>
                <a:spcPts val="0"/>
              </a:spcAft>
              <a:buNone/>
            </a:pPr>
            <a:fld id="{00000000-1234-1234-1234-123412341234}" type="slidenum">
              <a:rPr lang="en-US"/>
              <a:t>‹#›</a:t>
            </a:fld>
            <a:endParaRPr/>
          </a:p>
        </p:txBody>
      </p:sp>
      <p:cxnSp>
        <p:nvCxnSpPr>
          <p:cNvPr id="79" name="Google Shape;79;p20"/>
          <p:cNvCxnSpPr/>
          <p:nvPr/>
        </p:nvCxnSpPr>
        <p:spPr>
          <a:xfrm rot="10800000">
            <a:off x="5346612" y="7720689"/>
            <a:ext cx="0" cy="1341120"/>
          </a:xfrm>
          <a:prstGeom prst="straightConnector1">
            <a:avLst/>
          </a:prstGeom>
          <a:noFill/>
          <a:ln cap="flat" cmpd="sng" w="19050">
            <a:solidFill>
              <a:schemeClr val="accent1"/>
            </a:solidFill>
            <a:prstDash val="solid"/>
            <a:round/>
            <a:headEnd len="sm" w="sm" type="none"/>
            <a:tailEnd len="sm" w="sm" type="none"/>
          </a:ln>
        </p:spPr>
      </p:cxn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1"/>
          <p:cNvSpPr txBox="1"/>
          <p:nvPr>
            <p:ph type="title"/>
          </p:nvPr>
        </p:nvSpPr>
        <p:spPr>
          <a:xfrm>
            <a:off x="652882" y="858317"/>
            <a:ext cx="6196546" cy="2199437"/>
          </a:xfrm>
          <a:prstGeom prst="rect">
            <a:avLst/>
          </a:prstGeom>
          <a:noFill/>
          <a:ln>
            <a:noFill/>
          </a:ln>
        </p:spPr>
        <p:txBody>
          <a:bodyPr anchorCtr="0" anchor="ctr" bIns="45700" lIns="91425" spcFirstLastPara="1" rIns="91425" wrap="square" tIns="45700">
            <a:normAutofit/>
          </a:bodyPr>
          <a:lstStyle>
            <a:lvl1pPr lvl="0" marR="0" rtl="0" algn="l">
              <a:lnSpc>
                <a:spcPct val="80000"/>
              </a:lnSpc>
              <a:spcBef>
                <a:spcPts val="0"/>
              </a:spcBef>
              <a:spcAft>
                <a:spcPts val="0"/>
              </a:spcAft>
              <a:buClr>
                <a:srgbClr val="0C0C0C"/>
              </a:buClr>
              <a:buSzPts val="3740"/>
              <a:buFont typeface="Twentieth Century"/>
              <a:buNone/>
              <a:defRPr b="0" i="0" sz="3740" u="none" cap="none" strike="noStrike">
                <a:solidFill>
                  <a:srgbClr val="0C0C0C"/>
                </a:solidFill>
                <a:latin typeface="Twentieth Century"/>
                <a:ea typeface="Twentieth Century"/>
                <a:cs typeface="Twentieth Century"/>
                <a:sym typeface="Twentieth Century"/>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1"/>
          <p:cNvSpPr txBox="1"/>
          <p:nvPr>
            <p:ph idx="1" type="body"/>
          </p:nvPr>
        </p:nvSpPr>
        <p:spPr>
          <a:xfrm>
            <a:off x="652882" y="3352800"/>
            <a:ext cx="6196547" cy="5900928"/>
          </a:xfrm>
          <a:prstGeom prst="rect">
            <a:avLst/>
          </a:prstGeom>
          <a:noFill/>
          <a:ln>
            <a:noFill/>
          </a:ln>
        </p:spPr>
        <p:txBody>
          <a:bodyPr anchorCtr="0" anchor="t" bIns="45700" lIns="45700" spcFirstLastPara="1" rIns="45700" wrap="square" tIns="45700">
            <a:normAutofit/>
          </a:bodyPr>
          <a:lstStyle>
            <a:lvl1pPr indent="-336550" lvl="0" marL="457200" marR="0" rtl="0" algn="l">
              <a:lnSpc>
                <a:spcPct val="90000"/>
              </a:lnSpc>
              <a:spcBef>
                <a:spcPts val="1020"/>
              </a:spcBef>
              <a:spcAft>
                <a:spcPts val="0"/>
              </a:spcAft>
              <a:buClr>
                <a:schemeClr val="accent1"/>
              </a:buClr>
              <a:buSzPts val="1700"/>
              <a:buFont typeface="Twentieth Century"/>
              <a:buChar char=" "/>
              <a:defRPr b="0" i="0" sz="1700" u="none" cap="none" strike="noStrike">
                <a:solidFill>
                  <a:schemeClr val="dk1"/>
                </a:solidFill>
                <a:latin typeface="Twentieth Century"/>
                <a:ea typeface="Twentieth Century"/>
                <a:cs typeface="Twentieth Century"/>
                <a:sym typeface="Twentieth Century"/>
              </a:defRPr>
            </a:lvl1pPr>
            <a:lvl2pPr indent="-314960" lvl="1" marL="914400" marR="0" rtl="0" algn="l">
              <a:lnSpc>
                <a:spcPct val="90000"/>
              </a:lnSpc>
              <a:spcBef>
                <a:spcPts val="170"/>
              </a:spcBef>
              <a:spcAft>
                <a:spcPts val="0"/>
              </a:spcAft>
              <a:buClr>
                <a:schemeClr val="accent1"/>
              </a:buClr>
              <a:buSzPts val="1360"/>
              <a:buFont typeface="Noto Sans Symbols"/>
              <a:buChar char="🢝"/>
              <a:defRPr b="0" i="0" sz="1360" u="none" cap="none" strike="noStrike">
                <a:solidFill>
                  <a:schemeClr val="dk1"/>
                </a:solidFill>
                <a:latin typeface="Twentieth Century"/>
                <a:ea typeface="Twentieth Century"/>
                <a:cs typeface="Twentieth Century"/>
                <a:sym typeface="Twentieth Century"/>
              </a:defRPr>
            </a:lvl2pPr>
            <a:lvl3pPr indent="-293369" lvl="2" marL="1371600" marR="0" rtl="0" algn="l">
              <a:lnSpc>
                <a:spcPct val="90000"/>
              </a:lnSpc>
              <a:spcBef>
                <a:spcPts val="340"/>
              </a:spcBef>
              <a:spcAft>
                <a:spcPts val="0"/>
              </a:spcAft>
              <a:buClr>
                <a:schemeClr val="accent1"/>
              </a:buClr>
              <a:buSzPts val="1020"/>
              <a:buFont typeface="Noto Sans Symbols"/>
              <a:buChar char="🢝"/>
              <a:defRPr b="0" i="0" sz="1020" u="none" cap="none" strike="noStrike">
                <a:solidFill>
                  <a:schemeClr val="dk1"/>
                </a:solidFill>
                <a:latin typeface="Twentieth Century"/>
                <a:ea typeface="Twentieth Century"/>
                <a:cs typeface="Twentieth Century"/>
                <a:sym typeface="Twentieth Century"/>
              </a:defRPr>
            </a:lvl3pPr>
            <a:lvl4pPr indent="-293369" lvl="3" marL="1828800" marR="0" rtl="0" algn="l">
              <a:lnSpc>
                <a:spcPct val="90000"/>
              </a:lnSpc>
              <a:spcBef>
                <a:spcPts val="340"/>
              </a:spcBef>
              <a:spcAft>
                <a:spcPts val="0"/>
              </a:spcAft>
              <a:buClr>
                <a:schemeClr val="accent1"/>
              </a:buClr>
              <a:buSzPts val="1020"/>
              <a:buFont typeface="Noto Sans Symbols"/>
              <a:buChar char="🢝"/>
              <a:defRPr b="0" i="0" sz="1020" u="none" cap="none" strike="noStrike">
                <a:solidFill>
                  <a:schemeClr val="dk1"/>
                </a:solidFill>
                <a:latin typeface="Twentieth Century"/>
                <a:ea typeface="Twentieth Century"/>
                <a:cs typeface="Twentieth Century"/>
                <a:sym typeface="Twentieth Century"/>
              </a:defRPr>
            </a:lvl4pPr>
            <a:lvl5pPr indent="-293370" lvl="4" marL="2286000" marR="0" rtl="0" algn="l">
              <a:lnSpc>
                <a:spcPct val="90000"/>
              </a:lnSpc>
              <a:spcBef>
                <a:spcPts val="340"/>
              </a:spcBef>
              <a:spcAft>
                <a:spcPts val="0"/>
              </a:spcAft>
              <a:buClr>
                <a:schemeClr val="accent1"/>
              </a:buClr>
              <a:buSzPts val="1020"/>
              <a:buFont typeface="Noto Sans Symbols"/>
              <a:buChar char="🢝"/>
              <a:defRPr b="0" i="0" sz="1020" u="none" cap="none" strike="noStrike">
                <a:solidFill>
                  <a:schemeClr val="dk1"/>
                </a:solidFill>
                <a:latin typeface="Twentieth Century"/>
                <a:ea typeface="Twentieth Century"/>
                <a:cs typeface="Twentieth Century"/>
                <a:sym typeface="Twentieth Century"/>
              </a:defRPr>
            </a:lvl5pPr>
            <a:lvl6pPr indent="-293370" lvl="5" marL="2743200" marR="0" rtl="0" algn="l">
              <a:lnSpc>
                <a:spcPct val="90000"/>
              </a:lnSpc>
              <a:spcBef>
                <a:spcPts val="340"/>
              </a:spcBef>
              <a:spcAft>
                <a:spcPts val="0"/>
              </a:spcAft>
              <a:buClr>
                <a:schemeClr val="accent1"/>
              </a:buClr>
              <a:buSzPts val="1020"/>
              <a:buFont typeface="Noto Sans Symbols"/>
              <a:buChar char="🢝"/>
              <a:defRPr b="0" i="0" sz="1020" u="none" cap="none" strike="noStrike">
                <a:solidFill>
                  <a:schemeClr val="dk1"/>
                </a:solidFill>
                <a:latin typeface="Twentieth Century"/>
                <a:ea typeface="Twentieth Century"/>
                <a:cs typeface="Twentieth Century"/>
                <a:sym typeface="Twentieth Century"/>
              </a:defRPr>
            </a:lvl6pPr>
            <a:lvl7pPr indent="-293370" lvl="6" marL="3200400" marR="0" rtl="0" algn="l">
              <a:lnSpc>
                <a:spcPct val="90000"/>
              </a:lnSpc>
              <a:spcBef>
                <a:spcPts val="340"/>
              </a:spcBef>
              <a:spcAft>
                <a:spcPts val="0"/>
              </a:spcAft>
              <a:buClr>
                <a:schemeClr val="accent1"/>
              </a:buClr>
              <a:buSzPts val="1020"/>
              <a:buFont typeface="Noto Sans Symbols"/>
              <a:buChar char="🢝"/>
              <a:defRPr b="0" i="0" sz="1020" u="none" cap="none" strike="noStrike">
                <a:solidFill>
                  <a:schemeClr val="dk1"/>
                </a:solidFill>
                <a:latin typeface="Twentieth Century"/>
                <a:ea typeface="Twentieth Century"/>
                <a:cs typeface="Twentieth Century"/>
                <a:sym typeface="Twentieth Century"/>
              </a:defRPr>
            </a:lvl7pPr>
            <a:lvl8pPr indent="-293370" lvl="7" marL="3657600" marR="0" rtl="0" algn="l">
              <a:lnSpc>
                <a:spcPct val="90000"/>
              </a:lnSpc>
              <a:spcBef>
                <a:spcPts val="340"/>
              </a:spcBef>
              <a:spcAft>
                <a:spcPts val="0"/>
              </a:spcAft>
              <a:buClr>
                <a:schemeClr val="accent1"/>
              </a:buClr>
              <a:buSzPts val="1020"/>
              <a:buFont typeface="Noto Sans Symbols"/>
              <a:buChar char="🢝"/>
              <a:defRPr b="0" i="0" sz="1020" u="none" cap="none" strike="noStrike">
                <a:solidFill>
                  <a:schemeClr val="dk1"/>
                </a:solidFill>
                <a:latin typeface="Twentieth Century"/>
                <a:ea typeface="Twentieth Century"/>
                <a:cs typeface="Twentieth Century"/>
                <a:sym typeface="Twentieth Century"/>
              </a:defRPr>
            </a:lvl8pPr>
            <a:lvl9pPr indent="-293370" lvl="8" marL="4114800" marR="0" rtl="0" algn="l">
              <a:lnSpc>
                <a:spcPct val="90000"/>
              </a:lnSpc>
              <a:spcBef>
                <a:spcPts val="340"/>
              </a:spcBef>
              <a:spcAft>
                <a:spcPts val="340"/>
              </a:spcAft>
              <a:buClr>
                <a:schemeClr val="accent1"/>
              </a:buClr>
              <a:buSzPts val="1020"/>
              <a:buFont typeface="Noto Sans Symbols"/>
              <a:buChar char="🢝"/>
              <a:defRPr b="0" i="0" sz="1020" u="none" cap="none" strike="noStrike">
                <a:solidFill>
                  <a:schemeClr val="dk1"/>
                </a:solidFill>
                <a:latin typeface="Twentieth Century"/>
                <a:ea typeface="Twentieth Century"/>
                <a:cs typeface="Twentieth Century"/>
                <a:sym typeface="Twentieth Century"/>
              </a:defRPr>
            </a:lvl9pPr>
          </a:lstStyle>
          <a:p/>
        </p:txBody>
      </p:sp>
      <p:sp>
        <p:nvSpPr>
          <p:cNvPr id="12" name="Google Shape;12;p11"/>
          <p:cNvSpPr txBox="1"/>
          <p:nvPr>
            <p:ph idx="10" type="dt"/>
          </p:nvPr>
        </p:nvSpPr>
        <p:spPr>
          <a:xfrm>
            <a:off x="652883" y="9490366"/>
            <a:ext cx="1373266" cy="402336"/>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850" u="none" cap="none" strike="noStrike">
                <a:solidFill>
                  <a:srgbClr val="0C0C0C"/>
                </a:solidFill>
                <a:latin typeface="Twentieth Century"/>
                <a:ea typeface="Twentieth Century"/>
                <a:cs typeface="Twentieth Century"/>
                <a:sym typeface="Twentieth Century"/>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wentieth Century"/>
                <a:ea typeface="Twentieth Century"/>
                <a:cs typeface="Twentieth Century"/>
                <a:sym typeface="Twentieth Century"/>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wentieth Century"/>
                <a:ea typeface="Twentieth Century"/>
                <a:cs typeface="Twentieth Century"/>
                <a:sym typeface="Twentieth Century"/>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wentieth Century"/>
                <a:ea typeface="Twentieth Century"/>
                <a:cs typeface="Twentieth Century"/>
                <a:sym typeface="Twentieth Century"/>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wentieth Century"/>
                <a:ea typeface="Twentieth Century"/>
                <a:cs typeface="Twentieth Century"/>
                <a:sym typeface="Twentieth Century"/>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wentieth Century"/>
                <a:ea typeface="Twentieth Century"/>
                <a:cs typeface="Twentieth Century"/>
                <a:sym typeface="Twentieth Century"/>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wentieth Century"/>
                <a:ea typeface="Twentieth Century"/>
                <a:cs typeface="Twentieth Century"/>
                <a:sym typeface="Twentieth Century"/>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wentieth Century"/>
                <a:ea typeface="Twentieth Century"/>
                <a:cs typeface="Twentieth Century"/>
                <a:sym typeface="Twentieth Century"/>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wentieth Century"/>
                <a:ea typeface="Twentieth Century"/>
                <a:cs typeface="Twentieth Century"/>
                <a:sym typeface="Twentieth Century"/>
              </a:defRPr>
            </a:lvl9pPr>
          </a:lstStyle>
          <a:p/>
        </p:txBody>
      </p:sp>
      <p:sp>
        <p:nvSpPr>
          <p:cNvPr id="13" name="Google Shape;13;p11"/>
          <p:cNvSpPr txBox="1"/>
          <p:nvPr>
            <p:ph idx="11" type="ftr"/>
          </p:nvPr>
        </p:nvSpPr>
        <p:spPr>
          <a:xfrm>
            <a:off x="3087370" y="9490366"/>
            <a:ext cx="3762180" cy="402336"/>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850" u="none" cap="none" strike="noStrike">
                <a:solidFill>
                  <a:srgbClr val="0C0C0C"/>
                </a:solidFill>
                <a:latin typeface="Twentieth Century"/>
                <a:ea typeface="Twentieth Century"/>
                <a:cs typeface="Twentieth Century"/>
                <a:sym typeface="Twentieth Century"/>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wentieth Century"/>
                <a:ea typeface="Twentieth Century"/>
                <a:cs typeface="Twentieth Century"/>
                <a:sym typeface="Twentieth Century"/>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wentieth Century"/>
                <a:ea typeface="Twentieth Century"/>
                <a:cs typeface="Twentieth Century"/>
                <a:sym typeface="Twentieth Century"/>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wentieth Century"/>
                <a:ea typeface="Twentieth Century"/>
                <a:cs typeface="Twentieth Century"/>
                <a:sym typeface="Twentieth Century"/>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wentieth Century"/>
                <a:ea typeface="Twentieth Century"/>
                <a:cs typeface="Twentieth Century"/>
                <a:sym typeface="Twentieth Century"/>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wentieth Century"/>
                <a:ea typeface="Twentieth Century"/>
                <a:cs typeface="Twentieth Century"/>
                <a:sym typeface="Twentieth Century"/>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wentieth Century"/>
                <a:ea typeface="Twentieth Century"/>
                <a:cs typeface="Twentieth Century"/>
                <a:sym typeface="Twentieth Century"/>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wentieth Century"/>
                <a:ea typeface="Twentieth Century"/>
                <a:cs typeface="Twentieth Century"/>
                <a:sym typeface="Twentieth Century"/>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wentieth Century"/>
                <a:ea typeface="Twentieth Century"/>
                <a:cs typeface="Twentieth Century"/>
                <a:sym typeface="Twentieth Century"/>
              </a:defRPr>
            </a:lvl9pPr>
          </a:lstStyle>
          <a:p/>
        </p:txBody>
      </p:sp>
      <p:sp>
        <p:nvSpPr>
          <p:cNvPr id="14" name="Google Shape;14;p11"/>
          <p:cNvSpPr txBox="1"/>
          <p:nvPr>
            <p:ph idx="12" type="sldNum"/>
          </p:nvPr>
        </p:nvSpPr>
        <p:spPr>
          <a:xfrm>
            <a:off x="6908800" y="9490366"/>
            <a:ext cx="620713" cy="402336"/>
          </a:xfrm>
          <a:prstGeom prst="rect">
            <a:avLst/>
          </a:prstGeom>
          <a:noFill/>
          <a:ln>
            <a:noFill/>
          </a:ln>
        </p:spPr>
        <p:txBody>
          <a:bodyPr anchorCtr="0" anchor="ctr" bIns="45700" lIns="91425" spcFirstLastPara="1" rIns="91425" wrap="square" tIns="45700">
            <a:noAutofit/>
          </a:bodyPr>
          <a:lstStyle>
            <a:lvl1pPr indent="0" lvl="0" marL="0" marR="0" rtl="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1pPr>
            <a:lvl2pPr indent="0" lvl="1" marL="0" marR="0" rtl="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2pPr>
            <a:lvl3pPr indent="0" lvl="2" marL="0" marR="0" rtl="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3pPr>
            <a:lvl4pPr indent="0" lvl="3" marL="0" marR="0" rtl="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4pPr>
            <a:lvl5pPr indent="0" lvl="4" marL="0" marR="0" rtl="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5pPr>
            <a:lvl6pPr indent="0" lvl="5" marL="0" marR="0" rtl="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6pPr>
            <a:lvl7pPr indent="0" lvl="6" marL="0" marR="0" rtl="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7pPr>
            <a:lvl8pPr indent="0" lvl="7" marL="0" marR="0" rtl="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8pPr>
            <a:lvl9pPr indent="0" lvl="8" marL="0" marR="0" rtl="0" algn="l">
              <a:lnSpc>
                <a:spcPct val="100000"/>
              </a:lnSpc>
              <a:spcBef>
                <a:spcPts val="0"/>
              </a:spcBef>
              <a:spcAft>
                <a:spcPts val="0"/>
              </a:spcAft>
              <a:buClr>
                <a:srgbClr val="000000"/>
              </a:buClr>
              <a:buSzPts val="850"/>
              <a:buFont typeface="Arial"/>
              <a:buNone/>
              <a:defRPr b="0" i="0" sz="850" u="none" cap="none" strike="noStrike">
                <a:solidFill>
                  <a:srgbClr val="0C0C0C"/>
                </a:solidFill>
                <a:latin typeface="Twentieth Century"/>
                <a:ea typeface="Twentieth Century"/>
                <a:cs typeface="Twentieth Century"/>
                <a:sym typeface="Twentieth Century"/>
              </a:defRPr>
            </a:lvl9pPr>
          </a:lstStyle>
          <a:p>
            <a:pPr indent="0" lvl="0" marL="0" rtl="0" algn="l">
              <a:spcBef>
                <a:spcPts val="0"/>
              </a:spcBef>
              <a:spcAft>
                <a:spcPts val="0"/>
              </a:spcAft>
              <a:buNone/>
            </a:pPr>
            <a:fld id="{00000000-1234-1234-1234-123412341234}" type="slidenum">
              <a:rPr lang="en-US"/>
              <a:t>‹#›</a:t>
            </a:fld>
            <a:endParaRPr/>
          </a:p>
        </p:txBody>
      </p:sp>
      <p:cxnSp>
        <p:nvCxnSpPr>
          <p:cNvPr id="15" name="Google Shape;15;p11"/>
          <p:cNvCxnSpPr/>
          <p:nvPr/>
        </p:nvCxnSpPr>
        <p:spPr>
          <a:xfrm rot="10800000">
            <a:off x="485775" y="1211942"/>
            <a:ext cx="0" cy="1341120"/>
          </a:xfrm>
          <a:prstGeom prst="straightConnector1">
            <a:avLst/>
          </a:prstGeom>
          <a:noFill/>
          <a:ln cap="flat" cmpd="sng" w="19050">
            <a:solidFill>
              <a:schemeClr val="accent1"/>
            </a:solidFill>
            <a:prstDash val="solid"/>
            <a:round/>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hyperlink" Target="about:blank" TargetMode="External"/><Relationship Id="rId5" Type="http://schemas.openxmlformats.org/officeDocument/2006/relationships/hyperlink" Target="about:blank" TargetMode="External"/><Relationship Id="rId6"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hyperlink" Target="https://campus.rcss-k12.org/campus/portal/richmond.jsp" TargetMode="External"/><Relationship Id="rId4" Type="http://schemas.openxmlformats.org/officeDocument/2006/relationships/hyperlink" Target="https://campus.rcss-k12.org/campus/portal/richmond.jsp" TargetMode="External"/><Relationship Id="rId5" Type="http://schemas.openxmlformats.org/officeDocument/2006/relationships/hyperlink" Target="https://campus.rcss-k12.org/campus/portal/richmond.jsp" TargetMode="External"/><Relationship Id="rId6" Type="http://schemas.openxmlformats.org/officeDocument/2006/relationships/hyperlink" Target="about:blank" TargetMode="External"/><Relationship Id="rId7" Type="http://schemas.openxmlformats.org/officeDocument/2006/relationships/hyperlink" Target="about:blank"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hyperlink" Target="about:blank" TargetMode="External"/><Relationship Id="rId4" Type="http://schemas.openxmlformats.org/officeDocument/2006/relationships/hyperlink" Target="about:blank" TargetMode="External"/><Relationship Id="rId5" Type="http://schemas.openxmlformats.org/officeDocument/2006/relationships/hyperlink" Target="about:blank" TargetMode="External"/><Relationship Id="rId6" Type="http://schemas.openxmlformats.org/officeDocument/2006/relationships/hyperlink" Target="about:blank" TargetMode="External"/><Relationship Id="rId7" Type="http://schemas.openxmlformats.org/officeDocument/2006/relationships/hyperlink" Target="about:blank" TargetMode="External"/><Relationship Id="rId8" Type="http://schemas.openxmlformats.org/officeDocument/2006/relationships/hyperlink" Target="about:blank"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hyperlink" Target="about:blank"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Graphical user interface, application&#10;&#10;Description automatically generated" id="98" name="Google Shape;98;p1"/>
          <p:cNvPicPr preferRelativeResize="0"/>
          <p:nvPr/>
        </p:nvPicPr>
        <p:blipFill rotWithShape="1">
          <a:blip r:embed="rId3">
            <a:alphaModFix/>
          </a:blip>
          <a:srcRect b="0" l="0" r="0" t="0"/>
          <a:stretch/>
        </p:blipFill>
        <p:spPr>
          <a:xfrm>
            <a:off x="124875" y="97375"/>
            <a:ext cx="7562850" cy="9817651"/>
          </a:xfrm>
          <a:prstGeom prst="rect">
            <a:avLst/>
          </a:prstGeom>
          <a:noFill/>
          <a:ln cap="flat" cmpd="sng" w="76200">
            <a:solidFill>
              <a:srgbClr val="FF3399"/>
            </a:solidFill>
            <a:prstDash val="solid"/>
            <a:round/>
            <a:headEnd len="sm" w="sm" type="none"/>
            <a:tailEnd len="sm" w="sm" type="none"/>
          </a:ln>
        </p:spPr>
      </p:pic>
      <p:sp>
        <p:nvSpPr>
          <p:cNvPr id="99" name="Google Shape;99;p1"/>
          <p:cNvSpPr txBox="1"/>
          <p:nvPr/>
        </p:nvSpPr>
        <p:spPr>
          <a:xfrm>
            <a:off x="1456800" y="5200225"/>
            <a:ext cx="1925700" cy="2816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300" u="none" cap="none" strike="noStrike">
                <a:solidFill>
                  <a:schemeClr val="dk1"/>
                </a:solidFill>
                <a:latin typeface="Twentieth Century"/>
                <a:ea typeface="Twentieth Century"/>
                <a:cs typeface="Twentieth Century"/>
                <a:sym typeface="Twentieth Century"/>
              </a:rPr>
              <a:t>Movies-action/drama</a:t>
            </a:r>
            <a:endParaRPr b="0" i="0" sz="13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300" u="none" cap="none" strike="noStrike">
                <a:solidFill>
                  <a:schemeClr val="dk1"/>
                </a:solidFill>
                <a:latin typeface="Twentieth Century"/>
                <a:ea typeface="Twentieth Century"/>
                <a:cs typeface="Twentieth Century"/>
                <a:sym typeface="Twentieth Century"/>
              </a:rPr>
              <a:t>Candy: Reese’s Peanut</a:t>
            </a:r>
            <a:endParaRPr b="0" i="0" sz="13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300" u="none" cap="none" strike="noStrike">
                <a:solidFill>
                  <a:schemeClr val="dk1"/>
                </a:solidFill>
                <a:latin typeface="Twentieth Century"/>
                <a:ea typeface="Twentieth Century"/>
                <a:cs typeface="Twentieth Century"/>
                <a:sym typeface="Twentieth Century"/>
              </a:rPr>
              <a:t>    Butter Cups</a:t>
            </a:r>
            <a:endParaRPr b="0" i="0" sz="13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300" u="none" cap="none" strike="noStrike">
                <a:solidFill>
                  <a:schemeClr val="dk1"/>
                </a:solidFill>
                <a:latin typeface="Twentieth Century"/>
                <a:ea typeface="Twentieth Century"/>
                <a:cs typeface="Twentieth Century"/>
                <a:sym typeface="Twentieth Century"/>
              </a:rPr>
              <a:t>Family, friends</a:t>
            </a:r>
            <a:endParaRPr b="0" i="0" sz="13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300" u="none" cap="none" strike="noStrike">
                <a:solidFill>
                  <a:schemeClr val="dk1"/>
                </a:solidFill>
                <a:latin typeface="Twentieth Century"/>
                <a:ea typeface="Twentieth Century"/>
                <a:cs typeface="Twentieth Century"/>
                <a:sym typeface="Twentieth Century"/>
              </a:rPr>
              <a:t>    and my dog,</a:t>
            </a:r>
            <a:endParaRPr b="0" i="0" sz="13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300" u="none" cap="none" strike="noStrike">
                <a:solidFill>
                  <a:schemeClr val="dk1"/>
                </a:solidFill>
                <a:latin typeface="Twentieth Century"/>
                <a:ea typeface="Twentieth Century"/>
                <a:cs typeface="Twentieth Century"/>
                <a:sym typeface="Twentieth Century"/>
              </a:rPr>
              <a:t>Animals: dogs, horses</a:t>
            </a:r>
            <a:endParaRPr b="0" i="0" sz="13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300" u="none" cap="none" strike="noStrike">
                <a:solidFill>
                  <a:schemeClr val="dk1"/>
                </a:solidFill>
                <a:latin typeface="Twentieth Century"/>
                <a:ea typeface="Twentieth Century"/>
                <a:cs typeface="Twentieth Century"/>
                <a:sym typeface="Twentieth Century"/>
              </a:rPr>
              <a:t>Touring old towns</a:t>
            </a:r>
            <a:endParaRPr b="0" i="0" sz="13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300" u="none" cap="none" strike="noStrike">
                <a:solidFill>
                  <a:schemeClr val="dk1"/>
                </a:solidFill>
                <a:latin typeface="Twentieth Century"/>
                <a:ea typeface="Twentieth Century"/>
                <a:cs typeface="Twentieth Century"/>
                <a:sym typeface="Twentieth Century"/>
              </a:rPr>
              <a:t>Drinks: Sweet Tea &amp;</a:t>
            </a:r>
            <a:endParaRPr b="0" i="0" sz="13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300" u="none" cap="none" strike="noStrike">
                <a:solidFill>
                  <a:schemeClr val="dk1"/>
                </a:solidFill>
                <a:latin typeface="Twentieth Century"/>
                <a:ea typeface="Twentieth Century"/>
                <a:cs typeface="Twentieth Century"/>
                <a:sym typeface="Twentieth Century"/>
              </a:rPr>
              <a:t>     Pepsi</a:t>
            </a:r>
            <a:endParaRPr b="0" i="0" sz="13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300" u="none" cap="none" strike="noStrike">
                <a:solidFill>
                  <a:schemeClr val="dk1"/>
                </a:solidFill>
                <a:latin typeface="Twentieth Century"/>
                <a:ea typeface="Twentieth Century"/>
                <a:cs typeface="Twentieth Century"/>
                <a:sym typeface="Twentieth Century"/>
              </a:rPr>
              <a:t>Colors: pink, purple,</a:t>
            </a:r>
            <a:endParaRPr b="0" i="0" sz="13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300" u="none" cap="none" strike="noStrike">
                <a:solidFill>
                  <a:schemeClr val="dk1"/>
                </a:solidFill>
                <a:latin typeface="Twentieth Century"/>
                <a:ea typeface="Twentieth Century"/>
                <a:cs typeface="Twentieth Century"/>
                <a:sym typeface="Twentieth Century"/>
              </a:rPr>
              <a:t>      black, teal</a:t>
            </a:r>
            <a:endParaRPr b="0" i="0" sz="13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Twentieth Century"/>
              <a:ea typeface="Twentieth Century"/>
              <a:cs typeface="Twentieth Century"/>
              <a:sym typeface="Twentieth Century"/>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Twentieth Century"/>
              <a:ea typeface="Twentieth Century"/>
              <a:cs typeface="Twentieth Century"/>
              <a:sym typeface="Twentieth Century"/>
            </a:endParaRPr>
          </a:p>
        </p:txBody>
      </p:sp>
      <p:sp>
        <p:nvSpPr>
          <p:cNvPr id="100" name="Google Shape;100;p1"/>
          <p:cNvSpPr txBox="1"/>
          <p:nvPr/>
        </p:nvSpPr>
        <p:spPr>
          <a:xfrm>
            <a:off x="669450" y="8112175"/>
            <a:ext cx="2833500" cy="1754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1" i="0" lang="en-US" sz="1200" u="none" cap="none" strike="noStrike">
                <a:solidFill>
                  <a:schemeClr val="dk1"/>
                </a:solidFill>
                <a:latin typeface="Twentieth Century"/>
                <a:ea typeface="Twentieth Century"/>
                <a:cs typeface="Twentieth Century"/>
                <a:sym typeface="Twentieth Century"/>
              </a:rPr>
              <a:t>Email: </a:t>
            </a:r>
            <a:r>
              <a:rPr b="1" i="0" lang="en-US" sz="1200" u="sng" cap="none" strike="noStrike">
                <a:solidFill>
                  <a:schemeClr val="dk1"/>
                </a:solidFill>
                <a:latin typeface="Twentieth Century"/>
                <a:ea typeface="Twentieth Century"/>
                <a:cs typeface="Twentieth Century"/>
                <a:sym typeface="Twentieth Century"/>
                <a:hlinkClick r:id="rId4">
                  <a:extLst>
                    <a:ext uri="{A12FA001-AC4F-418D-AE19-62706E023703}">
                      <ahyp:hlinkClr val="tx"/>
                    </a:ext>
                  </a:extLst>
                </a:hlinkClick>
              </a:rPr>
              <a:t>hooksta@boe.Richmond.k12.ga.us</a:t>
            </a:r>
            <a:endParaRPr b="1" i="0" sz="1200" u="none" cap="none" strike="noStrike">
              <a:solidFill>
                <a:schemeClr val="dk1"/>
              </a:solidFill>
              <a:latin typeface="Twentieth Century"/>
              <a:ea typeface="Twentieth Century"/>
              <a:cs typeface="Twentieth Century"/>
              <a:sym typeface="Twentieth Century"/>
            </a:endParaRPr>
          </a:p>
          <a:p>
            <a:pPr indent="0" lvl="0" marL="0" marR="0" rtl="0" algn="l">
              <a:lnSpc>
                <a:spcPct val="100000"/>
              </a:lnSpc>
              <a:spcBef>
                <a:spcPts val="0"/>
              </a:spcBef>
              <a:spcAft>
                <a:spcPts val="0"/>
              </a:spcAft>
              <a:buClr>
                <a:srgbClr val="000000"/>
              </a:buClr>
              <a:buSzPts val="1200"/>
              <a:buFont typeface="Arial"/>
              <a:buNone/>
            </a:pPr>
            <a:r>
              <a:rPr b="1" i="0" lang="en-US" sz="1200" u="none" cap="none" strike="noStrike">
                <a:solidFill>
                  <a:schemeClr val="dk1"/>
                </a:solidFill>
                <a:latin typeface="Twentieth Century"/>
                <a:ea typeface="Twentieth Century"/>
                <a:cs typeface="Twentieth Century"/>
                <a:sym typeface="Twentieth Century"/>
              </a:rPr>
              <a:t>School:  </a:t>
            </a:r>
            <a:r>
              <a:rPr b="0" i="0" lang="en-US" sz="1200" u="none" cap="none" strike="noStrike">
                <a:solidFill>
                  <a:schemeClr val="dk1"/>
                </a:solidFill>
                <a:latin typeface="Twentieth Century"/>
                <a:ea typeface="Twentieth Century"/>
                <a:cs typeface="Twentieth Century"/>
                <a:sym typeface="Twentieth Century"/>
              </a:rPr>
              <a:t>Blythe Elementary School</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chemeClr val="dk1"/>
                </a:solidFill>
                <a:latin typeface="Twentieth Century"/>
                <a:ea typeface="Twentieth Century"/>
                <a:cs typeface="Twentieth Century"/>
                <a:sym typeface="Twentieth Century"/>
              </a:rPr>
              <a:t>                290 Church Street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chemeClr val="dk1"/>
                </a:solidFill>
                <a:latin typeface="Twentieth Century"/>
                <a:ea typeface="Twentieth Century"/>
                <a:cs typeface="Twentieth Century"/>
                <a:sym typeface="Twentieth Century"/>
              </a:rPr>
              <a:t>                Blythe, Georgia 30805</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chemeClr val="dk1"/>
                </a:solidFill>
                <a:latin typeface="Twentieth Century"/>
                <a:ea typeface="Twentieth Century"/>
                <a:cs typeface="Twentieth Century"/>
                <a:sym typeface="Twentieth Century"/>
              </a:rPr>
              <a:t> </a:t>
            </a:r>
            <a:r>
              <a:rPr b="1" i="0" lang="en-US" sz="1200" u="none" cap="none" strike="noStrike">
                <a:solidFill>
                  <a:schemeClr val="dk1"/>
                </a:solidFill>
                <a:latin typeface="Twentieth Century"/>
                <a:ea typeface="Twentieth Century"/>
                <a:cs typeface="Twentieth Century"/>
                <a:sym typeface="Twentieth Century"/>
              </a:rPr>
              <a:t>School Web page:</a:t>
            </a:r>
            <a:r>
              <a:rPr b="0" i="0" lang="en-US" sz="1200" u="none" cap="none" strike="noStrike">
                <a:solidFill>
                  <a:schemeClr val="dk1"/>
                </a:solidFill>
                <a:latin typeface="Twentieth Century"/>
                <a:ea typeface="Twentieth Century"/>
                <a:cs typeface="Twentieth Century"/>
                <a:sym typeface="Twentieth Century"/>
              </a:rPr>
              <a:t> </a:t>
            </a:r>
            <a:r>
              <a:rPr b="1" i="0" lang="en-US" sz="1200" u="sng" cap="none" strike="noStrike">
                <a:solidFill>
                  <a:schemeClr val="dk1"/>
                </a:solidFill>
                <a:latin typeface="Open Sans"/>
                <a:ea typeface="Open Sans"/>
                <a:cs typeface="Open Sans"/>
                <a:sym typeface="Open Sans"/>
                <a:hlinkClick r:id="rId5">
                  <a:extLst>
                    <a:ext uri="{A12FA001-AC4F-418D-AE19-62706E023703}">
                      <ahyp:hlinkClr val="tx"/>
                    </a:ext>
                  </a:extLst>
                </a:hlinkClick>
              </a:rPr>
              <a:t>http://blythe.rcboe.org/</a:t>
            </a:r>
            <a:endParaRPr b="1" i="0" sz="1200" u="none" cap="none" strike="noStrike">
              <a:solidFill>
                <a:schemeClr val="dk1"/>
              </a:solidFill>
              <a:latin typeface="Open Sans"/>
              <a:ea typeface="Open Sans"/>
              <a:cs typeface="Open Sans"/>
              <a:sym typeface="Open Sans"/>
            </a:endParaRPr>
          </a:p>
          <a:p>
            <a:pPr indent="0" lvl="0" marL="0" marR="0" rtl="0" algn="l">
              <a:lnSpc>
                <a:spcPct val="100000"/>
              </a:lnSpc>
              <a:spcBef>
                <a:spcPts val="0"/>
              </a:spcBef>
              <a:spcAft>
                <a:spcPts val="0"/>
              </a:spcAft>
              <a:buClr>
                <a:srgbClr val="000000"/>
              </a:buClr>
              <a:buSzPts val="1200"/>
              <a:buFont typeface="Arial"/>
              <a:buNone/>
            </a:pPr>
            <a:r>
              <a:rPr b="1" i="0" lang="en-US" sz="1200" u="none" cap="none" strike="noStrike">
                <a:solidFill>
                  <a:schemeClr val="dk1"/>
                </a:solidFill>
                <a:latin typeface="Open Sans"/>
                <a:ea typeface="Open Sans"/>
                <a:cs typeface="Open Sans"/>
                <a:sym typeface="Open Sans"/>
              </a:rPr>
              <a:t>Telephone: </a:t>
            </a:r>
            <a:r>
              <a:rPr b="0" i="0" lang="en-US" sz="1200" u="none" cap="none" strike="noStrike">
                <a:solidFill>
                  <a:schemeClr val="dk1"/>
                </a:solidFill>
                <a:latin typeface="Open Sans"/>
                <a:ea typeface="Open Sans"/>
                <a:cs typeface="Open Sans"/>
                <a:sym typeface="Open Sans"/>
              </a:rPr>
              <a:t>706-592-4090</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1" i="0" lang="en-US" sz="1200" u="none" cap="none" strike="noStrike">
                <a:solidFill>
                  <a:schemeClr val="dk1"/>
                </a:solidFill>
                <a:latin typeface="Open Sans"/>
                <a:ea typeface="Open Sans"/>
                <a:cs typeface="Open Sans"/>
                <a:sym typeface="Open Sans"/>
              </a:rPr>
              <a:t>Fax: </a:t>
            </a:r>
            <a:r>
              <a:rPr b="0" i="0" lang="en-US" sz="1200" u="none" cap="none" strike="noStrike">
                <a:solidFill>
                  <a:schemeClr val="dk1"/>
                </a:solidFill>
                <a:latin typeface="Open Sans"/>
                <a:ea typeface="Open Sans"/>
                <a:cs typeface="Open Sans"/>
                <a:sym typeface="Open Sans"/>
              </a:rPr>
              <a:t>706-592-3708</a:t>
            </a:r>
            <a:endParaRPr b="0" i="0" sz="1400" u="none" cap="none" strike="noStrike">
              <a:solidFill>
                <a:schemeClr val="dk1"/>
              </a:solidFill>
              <a:latin typeface="Twentieth Century"/>
              <a:ea typeface="Twentieth Century"/>
              <a:cs typeface="Twentieth Century"/>
              <a:sym typeface="Twentieth Century"/>
            </a:endParaRPr>
          </a:p>
        </p:txBody>
      </p:sp>
      <p:sp>
        <p:nvSpPr>
          <p:cNvPr id="101" name="Google Shape;101;p1"/>
          <p:cNvSpPr txBox="1"/>
          <p:nvPr/>
        </p:nvSpPr>
        <p:spPr>
          <a:xfrm rot="-5400000">
            <a:off x="-1117050" y="2536275"/>
            <a:ext cx="3034500" cy="8004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FF0000"/>
                </a:solidFill>
                <a:latin typeface="Arial"/>
                <a:ea typeface="Arial"/>
                <a:cs typeface="Arial"/>
                <a:sym typeface="Arial"/>
              </a:rPr>
              <a:t>Ms. T. W. </a:t>
            </a:r>
            <a:r>
              <a:rPr lang="en-US" sz="2800">
                <a:solidFill>
                  <a:srgbClr val="FF0000"/>
                </a:solidFill>
              </a:rPr>
              <a:t>H</a:t>
            </a:r>
            <a:r>
              <a:rPr b="0" i="0" lang="en-US" sz="2800" u="none" cap="none" strike="noStrike">
                <a:solidFill>
                  <a:srgbClr val="FF0000"/>
                </a:solidFill>
                <a:latin typeface="Arial"/>
                <a:ea typeface="Arial"/>
                <a:cs typeface="Arial"/>
                <a:sym typeface="Arial"/>
              </a:rPr>
              <a:t>ooks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102" name="Google Shape;102;p1"/>
          <p:cNvSpPr txBox="1"/>
          <p:nvPr/>
        </p:nvSpPr>
        <p:spPr>
          <a:xfrm>
            <a:off x="4109231" y="3627550"/>
            <a:ext cx="3354000" cy="3678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1" i="0" lang="en-US" sz="1300" u="none" cap="none" strike="noStrike">
                <a:solidFill>
                  <a:schemeClr val="dk1"/>
                </a:solidFill>
                <a:latin typeface="Arial"/>
                <a:ea typeface="Arial"/>
                <a:cs typeface="Arial"/>
                <a:sym typeface="Arial"/>
              </a:rPr>
              <a:t>  </a:t>
            </a:r>
            <a:r>
              <a:rPr b="1" i="0" lang="en-US" sz="1100" u="none" cap="none" strike="noStrike">
                <a:solidFill>
                  <a:schemeClr val="dk1"/>
                </a:solidFill>
                <a:latin typeface="Arial"/>
                <a:ea typeface="Arial"/>
                <a:cs typeface="Arial"/>
                <a:sym typeface="Arial"/>
              </a:rPr>
              <a:t>Hi! My name is Tammie W. Hooks.  I  am so excited to be working with my students and their families this year. </a:t>
            </a:r>
            <a:endParaRPr b="0" i="0" sz="1100" u="none" cap="none" strike="noStrike">
              <a:solidFill>
                <a:schemeClr val="dk1"/>
              </a:solidFill>
              <a:latin typeface="Twentieth Century"/>
              <a:ea typeface="Twentieth Century"/>
              <a:cs typeface="Twentieth Century"/>
              <a:sym typeface="Twentieth Century"/>
            </a:endParaRPr>
          </a:p>
          <a:p>
            <a:pPr indent="0" lvl="0" marL="0" marR="0" rtl="0" algn="l">
              <a:lnSpc>
                <a:spcPct val="100000"/>
              </a:lnSpc>
              <a:spcBef>
                <a:spcPts val="0"/>
              </a:spcBef>
              <a:spcAft>
                <a:spcPts val="0"/>
              </a:spcAft>
              <a:buClr>
                <a:srgbClr val="000000"/>
              </a:buClr>
              <a:buSzPts val="1100"/>
              <a:buFont typeface="Arial"/>
              <a:buNone/>
            </a:pPr>
            <a:r>
              <a:rPr b="1" i="0" lang="en-US" sz="1100" u="none" cap="none" strike="noStrike">
                <a:solidFill>
                  <a:schemeClr val="dk1"/>
                </a:solidFill>
                <a:latin typeface="Arial"/>
                <a:ea typeface="Arial"/>
                <a:cs typeface="Arial"/>
                <a:sym typeface="Arial"/>
              </a:rPr>
              <a:t>  This will be my  22</a:t>
            </a:r>
            <a:r>
              <a:rPr b="1" baseline="30000" i="0" lang="en-US" sz="1100" u="none" cap="none" strike="noStrike">
                <a:solidFill>
                  <a:schemeClr val="dk1"/>
                </a:solidFill>
                <a:latin typeface="Arial"/>
                <a:ea typeface="Arial"/>
                <a:cs typeface="Arial"/>
                <a:sym typeface="Arial"/>
              </a:rPr>
              <a:t>nd </a:t>
            </a:r>
            <a:r>
              <a:rPr b="1" i="0" lang="en-US" sz="1100" u="none" cap="none" strike="noStrike">
                <a:solidFill>
                  <a:schemeClr val="dk1"/>
                </a:solidFill>
                <a:latin typeface="Arial"/>
                <a:ea typeface="Arial"/>
                <a:cs typeface="Arial"/>
                <a:sym typeface="Arial"/>
              </a:rPr>
              <a:t> year of teaching.  My 4th  year teaching General Education and 19 years previously as a Special Education Teacher.. </a:t>
            </a:r>
            <a:endParaRPr b="0" i="0" sz="1100" u="none" cap="none" strike="noStrike">
              <a:solidFill>
                <a:schemeClr val="dk1"/>
              </a:solidFill>
              <a:latin typeface="Twentieth Century"/>
              <a:ea typeface="Twentieth Century"/>
              <a:cs typeface="Twentieth Century"/>
              <a:sym typeface="Twentieth Century"/>
            </a:endParaRPr>
          </a:p>
          <a:p>
            <a:pPr indent="0" lvl="0" marL="0" marR="0" rtl="0" algn="l">
              <a:lnSpc>
                <a:spcPct val="100000"/>
              </a:lnSpc>
              <a:spcBef>
                <a:spcPts val="0"/>
              </a:spcBef>
              <a:spcAft>
                <a:spcPts val="0"/>
              </a:spcAft>
              <a:buClr>
                <a:srgbClr val="000000"/>
              </a:buClr>
              <a:buSzPts val="1100"/>
              <a:buFont typeface="Arial"/>
              <a:buNone/>
            </a:pPr>
            <a:r>
              <a:rPr b="1" i="0" lang="en-US" sz="1100" u="none" cap="none" strike="noStrike">
                <a:solidFill>
                  <a:schemeClr val="dk1"/>
                </a:solidFill>
                <a:latin typeface="Arial"/>
                <a:ea typeface="Arial"/>
                <a:cs typeface="Arial"/>
                <a:sym typeface="Arial"/>
              </a:rPr>
              <a:t>  I received my degree in Special Education from Augusta State University. I also received my certification for General Education and ESOL (English as a 2</a:t>
            </a:r>
            <a:r>
              <a:rPr b="1" baseline="30000" i="0" lang="en-US" sz="1100" u="none" cap="none" strike="noStrike">
                <a:solidFill>
                  <a:schemeClr val="dk1"/>
                </a:solidFill>
                <a:latin typeface="Arial"/>
                <a:ea typeface="Arial"/>
                <a:cs typeface="Arial"/>
                <a:sym typeface="Arial"/>
              </a:rPr>
              <a:t>nd</a:t>
            </a:r>
            <a:r>
              <a:rPr b="1" i="0" lang="en-US" sz="1100" u="none" cap="none" strike="noStrike">
                <a:solidFill>
                  <a:schemeClr val="dk1"/>
                </a:solidFill>
                <a:latin typeface="Arial"/>
                <a:ea typeface="Arial"/>
                <a:cs typeface="Arial"/>
                <a:sym typeface="Arial"/>
              </a:rPr>
              <a:t> Language). </a:t>
            </a:r>
            <a:endParaRPr b="0" i="0" sz="11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rPr b="1" i="0" lang="en-US" sz="1100" u="none" cap="none" strike="noStrike">
                <a:solidFill>
                  <a:schemeClr val="dk1"/>
                </a:solidFill>
                <a:latin typeface="Arial"/>
                <a:ea typeface="Arial"/>
                <a:cs typeface="Arial"/>
                <a:sym typeface="Arial"/>
              </a:rPr>
              <a:t>   I am  a native of this area: raised and educated here. I have an adult son named Christopher and a dog named Luke.</a:t>
            </a:r>
            <a:endParaRPr b="0" i="0" sz="11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rPr b="1" i="0" lang="en-US" sz="1100" u="none" cap="none" strike="noStrike">
                <a:solidFill>
                  <a:schemeClr val="dk1"/>
                </a:solidFill>
                <a:latin typeface="Arial"/>
                <a:ea typeface="Arial"/>
                <a:cs typeface="Arial"/>
                <a:sym typeface="Arial"/>
              </a:rPr>
              <a:t>   When I am not at school, I enjoy playing Trivia with my friends, nature walks with my dog, and reading for pleasure. I like many genres of music and movies.  I enjoy learning about Biology and all the creepy, crawly, weird things in nature.  I can’t wait to share my personal fossil and rock collections.  </a:t>
            </a:r>
            <a:br>
              <a:rPr b="0" i="0" lang="en-US" sz="1100" u="none" cap="none" strike="noStrike">
                <a:solidFill>
                  <a:schemeClr val="dk1"/>
                </a:solidFill>
                <a:latin typeface="Twentieth Century"/>
                <a:ea typeface="Twentieth Century"/>
                <a:cs typeface="Twentieth Century"/>
                <a:sym typeface="Twentieth Century"/>
              </a:rPr>
            </a:br>
            <a:endParaRPr b="0" i="0" sz="1100" u="none" cap="none" strike="noStrike">
              <a:solidFill>
                <a:schemeClr val="dk1"/>
              </a:solidFill>
              <a:latin typeface="Twentieth Century"/>
              <a:ea typeface="Twentieth Century"/>
              <a:cs typeface="Twentieth Century"/>
              <a:sym typeface="Twentieth Century"/>
            </a:endParaRPr>
          </a:p>
        </p:txBody>
      </p:sp>
      <p:pic>
        <p:nvPicPr>
          <p:cNvPr id="103" name="Google Shape;103;p1"/>
          <p:cNvPicPr preferRelativeResize="0"/>
          <p:nvPr/>
        </p:nvPicPr>
        <p:blipFill>
          <a:blip r:embed="rId6">
            <a:alphaModFix/>
          </a:blip>
          <a:stretch>
            <a:fillRect/>
          </a:stretch>
        </p:blipFill>
        <p:spPr>
          <a:xfrm>
            <a:off x="1057500" y="828675"/>
            <a:ext cx="2057400" cy="2305050"/>
          </a:xfrm>
          <a:prstGeom prst="rect">
            <a:avLst/>
          </a:prstGeom>
          <a:noFill/>
          <a:ln cap="flat" cmpd="sng" w="38100">
            <a:solidFill>
              <a:srgbClr val="FF00FF"/>
            </a:solidFill>
            <a:prstDash val="solid"/>
            <a:round/>
            <a:headEnd len="sm" w="sm" type="none"/>
            <a:tailEnd len="sm" w="sm" type="none"/>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
          <p:cNvSpPr/>
          <p:nvPr/>
        </p:nvSpPr>
        <p:spPr>
          <a:xfrm>
            <a:off x="0" y="-54592"/>
            <a:ext cx="7446791" cy="1754326"/>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5400"/>
              <a:buFont typeface="Arial"/>
              <a:buNone/>
            </a:pPr>
            <a:r>
              <a:rPr b="1" i="0" lang="en-US" sz="5400" u="none" cap="none" strike="noStrike">
                <a:solidFill>
                  <a:srgbClr val="FF0066"/>
                </a:solidFill>
                <a:latin typeface="Twentieth Century"/>
                <a:ea typeface="Twentieth Century"/>
                <a:cs typeface="Twentieth Century"/>
                <a:sym typeface="Twentieth Century"/>
              </a:rPr>
              <a:t>Mission &amp; Vision Statements</a:t>
            </a:r>
            <a:endParaRPr b="0" i="0" sz="1400" u="none" cap="none" strike="noStrike">
              <a:solidFill>
                <a:srgbClr val="000000"/>
              </a:solidFill>
              <a:latin typeface="Arial"/>
              <a:ea typeface="Arial"/>
              <a:cs typeface="Arial"/>
              <a:sym typeface="Arial"/>
            </a:endParaRPr>
          </a:p>
        </p:txBody>
      </p:sp>
      <p:sp>
        <p:nvSpPr>
          <p:cNvPr id="109" name="Google Shape;109;p2"/>
          <p:cNvSpPr txBox="1"/>
          <p:nvPr/>
        </p:nvSpPr>
        <p:spPr>
          <a:xfrm>
            <a:off x="29233" y="1917089"/>
            <a:ext cx="7417500" cy="640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Comic Sans MS"/>
              <a:ea typeface="Comic Sans MS"/>
              <a:cs typeface="Comic Sans MS"/>
              <a:sym typeface="Comic Sans MS"/>
            </a:endParaRPr>
          </a:p>
          <a:p>
            <a:pPr indent="457200" lvl="0" marL="0" marR="0" rtl="0" algn="l">
              <a:lnSpc>
                <a:spcPct val="100000"/>
              </a:lnSpc>
              <a:spcBef>
                <a:spcPts val="0"/>
              </a:spcBef>
              <a:spcAft>
                <a:spcPts val="0"/>
              </a:spcAft>
              <a:buClr>
                <a:srgbClr val="000000"/>
              </a:buClr>
              <a:buSzPts val="1600"/>
              <a:buFont typeface="Arial"/>
              <a:buNone/>
            </a:pPr>
            <a:r>
              <a:rPr b="0" i="0" lang="en-US" sz="1600" u="sng" cap="none" strike="noStrike">
                <a:solidFill>
                  <a:schemeClr val="dk1"/>
                </a:solidFill>
                <a:latin typeface="Comic Sans MS"/>
                <a:ea typeface="Comic Sans MS"/>
                <a:cs typeface="Comic Sans MS"/>
                <a:sym typeface="Comic Sans MS"/>
              </a:rPr>
              <a:t>Mission: </a:t>
            </a:r>
            <a:r>
              <a:rPr b="0" i="0" lang="en-US" sz="1600" u="none" cap="none" strike="noStrike">
                <a:solidFill>
                  <a:srgbClr val="323232"/>
                </a:solidFill>
                <a:latin typeface="Comic Sans MS"/>
                <a:ea typeface="Comic Sans MS"/>
                <a:cs typeface="Comic Sans MS"/>
                <a:sym typeface="Comic Sans MS"/>
              </a:rPr>
              <a:t>Building a globally competitive school system that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rgbClr val="323232"/>
                </a:solidFill>
                <a:latin typeface="Comic Sans MS"/>
                <a:ea typeface="Comic Sans MS"/>
                <a:cs typeface="Comic Sans MS"/>
                <a:sym typeface="Comic Sans MS"/>
              </a:rPr>
              <a:t>        educates the whole child through teaching, learning,</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rgbClr val="323232"/>
                </a:solidFill>
                <a:latin typeface="Comic Sans MS"/>
                <a:ea typeface="Comic Sans MS"/>
                <a:cs typeface="Comic Sans MS"/>
                <a:sym typeface="Comic Sans MS"/>
              </a:rPr>
              <a:t>        collaboration, and innovation.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rgbClr val="323232"/>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rgbClr val="323232"/>
                </a:solidFill>
                <a:latin typeface="Comic Sans MS"/>
                <a:ea typeface="Comic Sans MS"/>
                <a:cs typeface="Comic Sans MS"/>
                <a:sym typeface="Comic Sans MS"/>
              </a:rPr>
              <a:t>	</a:t>
            </a:r>
            <a:r>
              <a:rPr b="0" i="0" lang="en-US" sz="1600" u="sng" cap="none" strike="noStrike">
                <a:solidFill>
                  <a:srgbClr val="323232"/>
                </a:solidFill>
                <a:latin typeface="Comic Sans MS"/>
                <a:ea typeface="Comic Sans MS"/>
                <a:cs typeface="Comic Sans MS"/>
                <a:sym typeface="Comic Sans MS"/>
              </a:rPr>
              <a:t>Vision</a:t>
            </a:r>
            <a:r>
              <a:rPr b="0" i="0" lang="en-US" sz="1600" u="none" cap="none" strike="noStrike">
                <a:solidFill>
                  <a:srgbClr val="323232"/>
                </a:solidFill>
                <a:latin typeface="Comic Sans MS"/>
                <a:ea typeface="Comic Sans MS"/>
                <a:cs typeface="Comic Sans MS"/>
                <a:sym typeface="Comic Sans MS"/>
              </a:rPr>
              <a:t>: The Richmond County School System will provide an equitable</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rgbClr val="323232"/>
                </a:solidFill>
                <a:latin typeface="Comic Sans MS"/>
                <a:ea typeface="Comic Sans MS"/>
                <a:cs typeface="Comic Sans MS"/>
                <a:sym typeface="Comic Sans MS"/>
              </a:rPr>
              <a:t>        education for all students to prepare them for life beyond the</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rgbClr val="323232"/>
                </a:solidFill>
                <a:latin typeface="Comic Sans MS"/>
                <a:ea typeface="Comic Sans MS"/>
                <a:cs typeface="Comic Sans MS"/>
                <a:sym typeface="Comic Sans MS"/>
              </a:rPr>
              <a:t>         classroom.</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rgbClr val="323232"/>
              </a:solidFill>
              <a:latin typeface="Comic Sans MS"/>
              <a:ea typeface="Comic Sans MS"/>
              <a:cs typeface="Comic Sans MS"/>
              <a:sym typeface="Comic Sans MS"/>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Twentieth Century"/>
              <a:ea typeface="Twentieth Century"/>
              <a:cs typeface="Twentieth Century"/>
              <a:sym typeface="Twentieth Century"/>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Twentieth Century"/>
              <a:ea typeface="Twentieth Century"/>
              <a:cs typeface="Twentieth Century"/>
              <a:sym typeface="Twentieth Century"/>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Twentieth Century"/>
              <a:ea typeface="Twentieth Century"/>
              <a:cs typeface="Twentieth Century"/>
              <a:sym typeface="Twentieth Century"/>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Twentieth Century"/>
              <a:ea typeface="Twentieth Century"/>
              <a:cs typeface="Twentieth Century"/>
              <a:sym typeface="Twentieth Century"/>
            </a:endParaRPr>
          </a:p>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chemeClr val="dk1"/>
                </a:solidFill>
                <a:latin typeface="Comic Sans MS"/>
                <a:ea typeface="Comic Sans MS"/>
                <a:cs typeface="Comic Sans MS"/>
                <a:sym typeface="Comic Sans MS"/>
              </a:rPr>
              <a:t>Blythe Elementary Mission and Vision</a:t>
            </a:r>
            <a:endParaRPr b="0" i="0" sz="1600" u="none" cap="none" strike="noStrike">
              <a:solidFill>
                <a:schemeClr val="dk1"/>
              </a:solidFill>
              <a:latin typeface="Comic Sans MS"/>
              <a:ea typeface="Comic Sans MS"/>
              <a:cs typeface="Comic Sans MS"/>
              <a:sym typeface="Comic Sans MS"/>
            </a:endParaRPr>
          </a:p>
          <a:p>
            <a:pPr indent="0" lvl="0" marL="0" marR="0" rtl="0" algn="ctr">
              <a:lnSpc>
                <a:spcPct val="100000"/>
              </a:lnSpc>
              <a:spcBef>
                <a:spcPts val="0"/>
              </a:spcBef>
              <a:spcAft>
                <a:spcPts val="0"/>
              </a:spcAft>
              <a:buClr>
                <a:srgbClr val="000000"/>
              </a:buClr>
              <a:buSzPts val="1600"/>
              <a:buFont typeface="Arial"/>
              <a:buNone/>
            </a:pPr>
            <a:r>
              <a:t/>
            </a:r>
            <a:endParaRPr sz="1600">
              <a:solidFill>
                <a:schemeClr val="dk1"/>
              </a:solidFill>
              <a:latin typeface="Comic Sans MS"/>
              <a:ea typeface="Comic Sans MS"/>
              <a:cs typeface="Comic Sans MS"/>
              <a:sym typeface="Comic Sans MS"/>
            </a:endParaRPr>
          </a:p>
          <a:p>
            <a:pPr indent="-101600" lvl="1" marL="457200" marR="0" rtl="0" algn="l">
              <a:lnSpc>
                <a:spcPct val="100000"/>
              </a:lnSpc>
              <a:spcBef>
                <a:spcPts val="0"/>
              </a:spcBef>
              <a:spcAft>
                <a:spcPts val="0"/>
              </a:spcAft>
              <a:buClr>
                <a:srgbClr val="323232"/>
              </a:buClr>
              <a:buSzPts val="1600"/>
              <a:buFont typeface="Arial"/>
              <a:buChar char="•"/>
            </a:pPr>
            <a:r>
              <a:rPr b="0" i="0" lang="en-US" sz="1600" u="sng" cap="none" strike="noStrike">
                <a:solidFill>
                  <a:srgbClr val="323232"/>
                </a:solidFill>
                <a:latin typeface="Comic Sans MS"/>
                <a:ea typeface="Comic Sans MS"/>
                <a:cs typeface="Comic Sans MS"/>
                <a:sym typeface="Comic Sans MS"/>
              </a:rPr>
              <a:t>Mission:  </a:t>
            </a:r>
            <a:r>
              <a:rPr b="0" i="0" lang="en-US" sz="1600" u="none" cap="none" strike="noStrike">
                <a:solidFill>
                  <a:srgbClr val="323232"/>
                </a:solidFill>
                <a:latin typeface="Comic Sans MS"/>
                <a:ea typeface="Comic Sans MS"/>
                <a:cs typeface="Comic Sans MS"/>
                <a:sym typeface="Comic Sans MS"/>
              </a:rPr>
              <a:t>At Blythe Elementary, we are building a globally competitive school system that educates the whole child through teaching, learning, collaboration, and innovation.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600"/>
              <a:buFont typeface="Arial"/>
              <a:buNone/>
            </a:pPr>
            <a:r>
              <a:t/>
            </a:r>
            <a:endParaRPr b="0" i="0" sz="1600" u="none" cap="none" strike="noStrike">
              <a:solidFill>
                <a:srgbClr val="323232"/>
              </a:solidFill>
              <a:latin typeface="Comic Sans MS"/>
              <a:ea typeface="Comic Sans MS"/>
              <a:cs typeface="Comic Sans MS"/>
              <a:sym typeface="Comic Sans MS"/>
            </a:endParaRPr>
          </a:p>
          <a:p>
            <a:pPr indent="-101600" lvl="1" marL="457200" marR="0" rtl="0" algn="l">
              <a:lnSpc>
                <a:spcPct val="100000"/>
              </a:lnSpc>
              <a:spcBef>
                <a:spcPts val="0"/>
              </a:spcBef>
              <a:spcAft>
                <a:spcPts val="0"/>
              </a:spcAft>
              <a:buClr>
                <a:srgbClr val="323232"/>
              </a:buClr>
              <a:buSzPts val="1600"/>
              <a:buFont typeface="Arial"/>
              <a:buChar char="•"/>
            </a:pPr>
            <a:r>
              <a:rPr b="0" i="0" lang="en-US" sz="1600" u="none" cap="none" strike="noStrike">
                <a:solidFill>
                  <a:srgbClr val="323232"/>
                </a:solidFill>
                <a:latin typeface="Comic Sans MS"/>
                <a:ea typeface="Comic Sans MS"/>
                <a:cs typeface="Comic Sans MS"/>
                <a:sym typeface="Comic Sans MS"/>
              </a:rPr>
              <a:t> </a:t>
            </a:r>
            <a:r>
              <a:rPr b="0" i="0" lang="en-US" sz="1600" u="sng" cap="none" strike="noStrike">
                <a:solidFill>
                  <a:srgbClr val="323232"/>
                </a:solidFill>
                <a:latin typeface="Comic Sans MS"/>
                <a:ea typeface="Comic Sans MS"/>
                <a:cs typeface="Comic Sans MS"/>
                <a:sym typeface="Comic Sans MS"/>
              </a:rPr>
              <a:t>Vision:  </a:t>
            </a:r>
            <a:r>
              <a:rPr b="0" i="0" lang="en-US" sz="1600" u="none" cap="none" strike="noStrike">
                <a:solidFill>
                  <a:srgbClr val="323232"/>
                </a:solidFill>
                <a:latin typeface="Comic Sans MS"/>
                <a:ea typeface="Comic Sans MS"/>
                <a:cs typeface="Comic Sans MS"/>
                <a:sym typeface="Comic Sans MS"/>
              </a:rPr>
              <a:t>At Blythe Elementary, we are providing an equitable education for all students to prepare them for life beyond the classroom.</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Comic Sans MS"/>
                <a:ea typeface="Comic Sans MS"/>
                <a:cs typeface="Comic Sans MS"/>
                <a:sym typeface="Comic Sans MS"/>
              </a:rPr>
              <a:t> </a:t>
            </a:r>
            <a:endParaRPr b="0" i="0" sz="1400" u="none" cap="none" strike="noStrike">
              <a:solidFill>
                <a:srgbClr val="000000"/>
              </a:solidFill>
              <a:latin typeface="Arial"/>
              <a:ea typeface="Arial"/>
              <a:cs typeface="Arial"/>
              <a:sym typeface="Arial"/>
            </a:endParaRPr>
          </a:p>
        </p:txBody>
      </p:sp>
      <p:pic>
        <p:nvPicPr>
          <p:cNvPr descr="A logo with a yellow crescent and blue text&#10;&#10;Description automatically generated" id="110" name="Google Shape;110;p2"/>
          <p:cNvPicPr preferRelativeResize="0"/>
          <p:nvPr/>
        </p:nvPicPr>
        <p:blipFill rotWithShape="1">
          <a:blip r:embed="rId3">
            <a:alphaModFix/>
          </a:blip>
          <a:srcRect b="0" l="0" r="0" t="0"/>
          <a:stretch/>
        </p:blipFill>
        <p:spPr>
          <a:xfrm>
            <a:off x="2642160" y="1759849"/>
            <a:ext cx="2077588" cy="922449"/>
          </a:xfrm>
          <a:prstGeom prst="rect">
            <a:avLst/>
          </a:prstGeom>
          <a:noFill/>
          <a:ln>
            <a:noFill/>
          </a:ln>
        </p:spPr>
      </p:pic>
      <p:pic>
        <p:nvPicPr>
          <p:cNvPr descr="A black and white logo with a paw print&#10;&#10;Description automatically generated" id="111" name="Google Shape;111;p2"/>
          <p:cNvPicPr preferRelativeResize="0"/>
          <p:nvPr/>
        </p:nvPicPr>
        <p:blipFill rotWithShape="1">
          <a:blip r:embed="rId4">
            <a:alphaModFix/>
          </a:blip>
          <a:srcRect b="0" l="0" r="0" t="0"/>
          <a:stretch/>
        </p:blipFill>
        <p:spPr>
          <a:xfrm>
            <a:off x="3100278" y="4524304"/>
            <a:ext cx="1571844" cy="100979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3"/>
          <p:cNvSpPr txBox="1"/>
          <p:nvPr/>
        </p:nvSpPr>
        <p:spPr>
          <a:xfrm>
            <a:off x="600500" y="163775"/>
            <a:ext cx="6851100" cy="93636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800"/>
              </a:spcBef>
              <a:spcAft>
                <a:spcPts val="0"/>
              </a:spcAft>
              <a:buClr>
                <a:srgbClr val="000000"/>
              </a:buClr>
              <a:buSzPts val="1400"/>
              <a:buFont typeface="Arial"/>
              <a:buNone/>
            </a:pPr>
            <a:br>
              <a:rPr b="0" i="0" lang="en-US" sz="1400" u="none" cap="none" strike="noStrike">
                <a:solidFill>
                  <a:schemeClr val="dk1"/>
                </a:solidFill>
                <a:latin typeface="Twentieth Century"/>
                <a:ea typeface="Twentieth Century"/>
                <a:cs typeface="Twentieth Century"/>
                <a:sym typeface="Twentieth Century"/>
              </a:rPr>
            </a:br>
            <a:r>
              <a:rPr b="1" lang="en-US">
                <a:solidFill>
                  <a:schemeClr val="dk1"/>
                </a:solidFill>
                <a:latin typeface="Calibri"/>
                <a:ea typeface="Calibri"/>
                <a:cs typeface="Calibri"/>
                <a:sym typeface="Calibri"/>
              </a:rPr>
              <a:t>Ms. Hooks Class Supply List- Third Grade</a:t>
            </a:r>
            <a:endParaRPr b="1">
              <a:solidFill>
                <a:schemeClr val="dk1"/>
              </a:solidFill>
              <a:latin typeface="Twentieth Century"/>
              <a:ea typeface="Twentieth Century"/>
              <a:cs typeface="Twentieth Century"/>
              <a:sym typeface="Twentieth Century"/>
            </a:endParaRPr>
          </a:p>
          <a:p>
            <a:pPr indent="0" lvl="0" marL="0" rtl="0" algn="ctr">
              <a:spcBef>
                <a:spcPts val="800"/>
              </a:spcBef>
              <a:spcAft>
                <a:spcPts val="0"/>
              </a:spcAft>
              <a:buClr>
                <a:schemeClr val="dk1"/>
              </a:buClr>
              <a:buSzPts val="1100"/>
              <a:buFont typeface="Arial"/>
              <a:buNone/>
            </a:pPr>
            <a:r>
              <a:rPr b="1" lang="en-US">
                <a:solidFill>
                  <a:schemeClr val="dk1"/>
                </a:solidFill>
                <a:latin typeface="Calibri"/>
                <a:ea typeface="Calibri"/>
                <a:cs typeface="Calibri"/>
                <a:sym typeface="Calibri"/>
              </a:rPr>
              <a:t>2024-2025</a:t>
            </a:r>
            <a:endParaRPr b="1">
              <a:solidFill>
                <a:schemeClr val="dk1"/>
              </a:solidFill>
              <a:latin typeface="Calibri"/>
              <a:ea typeface="Calibri"/>
              <a:cs typeface="Calibri"/>
              <a:sym typeface="Calibri"/>
            </a:endParaRPr>
          </a:p>
          <a:p>
            <a:pPr indent="0" lvl="0" marL="0" rtl="0" algn="ctr">
              <a:spcBef>
                <a:spcPts val="800"/>
              </a:spcBef>
              <a:spcAft>
                <a:spcPts val="0"/>
              </a:spcAft>
              <a:buClr>
                <a:schemeClr val="dk1"/>
              </a:buClr>
              <a:buSzPts val="1100"/>
              <a:buFont typeface="Arial"/>
              <a:buNone/>
            </a:pPr>
            <a:r>
              <a:t/>
            </a:r>
            <a:endParaRPr b="1">
              <a:solidFill>
                <a:schemeClr val="dk1"/>
              </a:solidFill>
              <a:latin typeface="Calibri"/>
              <a:ea typeface="Calibri"/>
              <a:cs typeface="Calibri"/>
              <a:sym typeface="Calibri"/>
            </a:endParaRPr>
          </a:p>
          <a:p>
            <a:pPr indent="-279400" lvl="0" marL="285750" rtl="0" algn="l">
              <a:spcBef>
                <a:spcPts val="0"/>
              </a:spcBef>
              <a:spcAft>
                <a:spcPts val="0"/>
              </a:spcAft>
              <a:buClr>
                <a:schemeClr val="dk1"/>
              </a:buClr>
              <a:buSzPts val="1300"/>
              <a:buFont typeface="Noto Sans Symbols"/>
              <a:buChar char="❑"/>
            </a:pPr>
            <a:r>
              <a:rPr lang="en-US" sz="1300">
                <a:solidFill>
                  <a:schemeClr val="dk1"/>
                </a:solidFill>
                <a:latin typeface="Calibri"/>
                <a:ea typeface="Calibri"/>
                <a:cs typeface="Calibri"/>
                <a:sym typeface="Calibri"/>
              </a:rPr>
              <a:t>5-    1 Subject Spiral Notebooks- (blue, yellow, green, black, and orange </a:t>
            </a:r>
            <a:endParaRPr sz="13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lang="en-US" sz="1300">
                <a:solidFill>
                  <a:schemeClr val="dk1"/>
                </a:solidFill>
                <a:latin typeface="Calibri"/>
                <a:ea typeface="Calibri"/>
                <a:cs typeface="Calibri"/>
                <a:sym typeface="Calibri"/>
              </a:rPr>
              <a:t>( </a:t>
            </a:r>
            <a:r>
              <a:rPr b="1" i="1" lang="en-US" sz="1300">
                <a:solidFill>
                  <a:schemeClr val="dk1"/>
                </a:solidFill>
                <a:latin typeface="Calibri"/>
                <a:ea typeface="Calibri"/>
                <a:cs typeface="Calibri"/>
                <a:sym typeface="Calibri"/>
              </a:rPr>
              <a:t>My class is color coded for subjects.)</a:t>
            </a:r>
            <a:endParaRPr sz="1300">
              <a:solidFill>
                <a:schemeClr val="dk1"/>
              </a:solidFill>
              <a:latin typeface="Twentieth Century"/>
              <a:ea typeface="Twentieth Century"/>
              <a:cs typeface="Twentieth Century"/>
              <a:sym typeface="Twentieth Century"/>
            </a:endParaRPr>
          </a:p>
          <a:p>
            <a:pPr indent="-279400" lvl="0" marL="285750" rtl="0" algn="l">
              <a:spcBef>
                <a:spcPts val="0"/>
              </a:spcBef>
              <a:spcAft>
                <a:spcPts val="0"/>
              </a:spcAft>
              <a:buClr>
                <a:schemeClr val="dk1"/>
              </a:buClr>
              <a:buSzPts val="1300"/>
              <a:buFont typeface="Noto Sans Symbols"/>
              <a:buChar char="❑"/>
            </a:pPr>
            <a:r>
              <a:rPr lang="en-US" sz="1300">
                <a:solidFill>
                  <a:schemeClr val="dk1"/>
                </a:solidFill>
                <a:latin typeface="Calibri"/>
                <a:ea typeface="Calibri"/>
                <a:cs typeface="Calibri"/>
                <a:sym typeface="Calibri"/>
              </a:rPr>
              <a:t>1-   Red two-subject notebook OR 2 red 1-subject notebooks</a:t>
            </a:r>
            <a:endParaRPr sz="1300">
              <a:solidFill>
                <a:schemeClr val="dk1"/>
              </a:solidFill>
              <a:latin typeface="Calibri"/>
              <a:ea typeface="Calibri"/>
              <a:cs typeface="Calibri"/>
              <a:sym typeface="Calibri"/>
            </a:endParaRPr>
          </a:p>
          <a:p>
            <a:pPr indent="-279400" lvl="0" marL="285750" rtl="0" algn="l">
              <a:spcBef>
                <a:spcPts val="0"/>
              </a:spcBef>
              <a:spcAft>
                <a:spcPts val="0"/>
              </a:spcAft>
              <a:buClr>
                <a:schemeClr val="dk1"/>
              </a:buClr>
              <a:buSzPts val="1300"/>
              <a:buFont typeface="Calibri"/>
              <a:buChar char="❑"/>
            </a:pPr>
            <a:r>
              <a:rPr lang="en-US" sz="1300">
                <a:solidFill>
                  <a:schemeClr val="dk1"/>
                </a:solidFill>
                <a:latin typeface="Calibri"/>
                <a:ea typeface="Calibri"/>
                <a:cs typeface="Calibri"/>
                <a:sym typeface="Calibri"/>
              </a:rPr>
              <a:t>1- Purple Plastic Folder (prongs and pockets)</a:t>
            </a:r>
            <a:endParaRPr sz="1300">
              <a:solidFill>
                <a:schemeClr val="dk1"/>
              </a:solidFill>
              <a:latin typeface="Calibri"/>
              <a:ea typeface="Calibri"/>
              <a:cs typeface="Calibri"/>
              <a:sym typeface="Calibri"/>
            </a:endParaRPr>
          </a:p>
          <a:p>
            <a:pPr indent="-279400" lvl="0" marL="285750" rtl="0" algn="l">
              <a:spcBef>
                <a:spcPts val="0"/>
              </a:spcBef>
              <a:spcAft>
                <a:spcPts val="0"/>
              </a:spcAft>
              <a:buClr>
                <a:schemeClr val="dk1"/>
              </a:buClr>
              <a:buSzPts val="1300"/>
              <a:buFont typeface="Noto Sans Symbols"/>
              <a:buChar char="❑"/>
            </a:pPr>
            <a:r>
              <a:rPr lang="en-US" sz="1300">
                <a:solidFill>
                  <a:schemeClr val="dk1"/>
                </a:solidFill>
                <a:latin typeface="Calibri"/>
                <a:ea typeface="Calibri"/>
                <a:cs typeface="Calibri"/>
                <a:sym typeface="Calibri"/>
              </a:rPr>
              <a:t>1- pair of blunt tip student scissors (no junior or adult scissors)</a:t>
            </a:r>
            <a:endParaRPr sz="1300">
              <a:solidFill>
                <a:schemeClr val="dk1"/>
              </a:solidFill>
              <a:latin typeface="Noto Sans Symbols"/>
              <a:ea typeface="Noto Sans Symbols"/>
              <a:cs typeface="Noto Sans Symbols"/>
              <a:sym typeface="Noto Sans Symbols"/>
            </a:endParaRPr>
          </a:p>
          <a:p>
            <a:pPr indent="-279400" lvl="0" marL="285750" rtl="0" algn="l">
              <a:spcBef>
                <a:spcPts val="0"/>
              </a:spcBef>
              <a:spcAft>
                <a:spcPts val="0"/>
              </a:spcAft>
              <a:buClr>
                <a:schemeClr val="dk1"/>
              </a:buClr>
              <a:buSzPts val="1300"/>
              <a:buFont typeface="Noto Sans Symbols"/>
              <a:buChar char="❑"/>
            </a:pPr>
            <a:r>
              <a:rPr lang="en-US" sz="1300">
                <a:solidFill>
                  <a:schemeClr val="dk1"/>
                </a:solidFill>
                <a:latin typeface="Calibri"/>
                <a:ea typeface="Calibri"/>
                <a:cs typeface="Calibri"/>
                <a:sym typeface="Calibri"/>
              </a:rPr>
              <a:t>6- glue sticks</a:t>
            </a:r>
            <a:endParaRPr sz="1300">
              <a:solidFill>
                <a:schemeClr val="dk1"/>
              </a:solidFill>
              <a:latin typeface="Noto Sans Symbols"/>
              <a:ea typeface="Noto Sans Symbols"/>
              <a:cs typeface="Noto Sans Symbols"/>
              <a:sym typeface="Noto Sans Symbols"/>
            </a:endParaRPr>
          </a:p>
          <a:p>
            <a:pPr indent="-279400" lvl="0" marL="285750" rtl="0" algn="l">
              <a:spcBef>
                <a:spcPts val="0"/>
              </a:spcBef>
              <a:spcAft>
                <a:spcPts val="0"/>
              </a:spcAft>
              <a:buClr>
                <a:schemeClr val="dk1"/>
              </a:buClr>
              <a:buSzPts val="1300"/>
              <a:buFont typeface="Noto Sans Symbols"/>
              <a:buChar char="❑"/>
            </a:pPr>
            <a:r>
              <a:rPr lang="en-US" sz="1300">
                <a:solidFill>
                  <a:schemeClr val="dk1"/>
                </a:solidFill>
                <a:latin typeface="Calibri"/>
                <a:ea typeface="Calibri"/>
                <a:cs typeface="Calibri"/>
                <a:sym typeface="Calibri"/>
              </a:rPr>
              <a:t>1- pack of wide ruled notebook paper</a:t>
            </a:r>
            <a:endParaRPr sz="1300">
              <a:solidFill>
                <a:schemeClr val="dk1"/>
              </a:solidFill>
              <a:latin typeface="Noto Sans Symbols"/>
              <a:ea typeface="Noto Sans Symbols"/>
              <a:cs typeface="Noto Sans Symbols"/>
              <a:sym typeface="Noto Sans Symbols"/>
            </a:endParaRPr>
          </a:p>
          <a:p>
            <a:pPr indent="-279400" lvl="0" marL="285750" rtl="0" algn="l">
              <a:spcBef>
                <a:spcPts val="0"/>
              </a:spcBef>
              <a:spcAft>
                <a:spcPts val="0"/>
              </a:spcAft>
              <a:buClr>
                <a:schemeClr val="dk1"/>
              </a:buClr>
              <a:buSzPts val="1300"/>
              <a:buFont typeface="Noto Sans Symbols"/>
              <a:buChar char="❑"/>
            </a:pPr>
            <a:r>
              <a:rPr lang="en-US" sz="1300">
                <a:solidFill>
                  <a:schemeClr val="dk1"/>
                </a:solidFill>
                <a:latin typeface="Calibri"/>
                <a:ea typeface="Calibri"/>
                <a:cs typeface="Calibri"/>
                <a:sym typeface="Calibri"/>
              </a:rPr>
              <a:t>1- boxes of Crayola Crayons (12 pack) (no color changing or fancy colors)</a:t>
            </a:r>
            <a:endParaRPr sz="13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lang="en-US" sz="1300">
                <a:solidFill>
                  <a:schemeClr val="dk1"/>
                </a:solidFill>
                <a:latin typeface="Calibri"/>
                <a:ea typeface="Calibri"/>
                <a:cs typeface="Calibri"/>
                <a:sym typeface="Calibri"/>
              </a:rPr>
              <a:t>(No markers or colored pencils)</a:t>
            </a:r>
            <a:endParaRPr sz="1300">
              <a:solidFill>
                <a:schemeClr val="dk1"/>
              </a:solidFill>
              <a:latin typeface="Calibri"/>
              <a:ea typeface="Calibri"/>
              <a:cs typeface="Calibri"/>
              <a:sym typeface="Calibri"/>
            </a:endParaRPr>
          </a:p>
          <a:p>
            <a:pPr indent="-279400" lvl="0" marL="285750" rtl="0" algn="l">
              <a:spcBef>
                <a:spcPts val="0"/>
              </a:spcBef>
              <a:spcAft>
                <a:spcPts val="0"/>
              </a:spcAft>
              <a:buClr>
                <a:schemeClr val="dk1"/>
              </a:buClr>
              <a:buSzPts val="1300"/>
              <a:buFont typeface="Noto Sans Symbols"/>
              <a:buChar char="❑"/>
            </a:pPr>
            <a:r>
              <a:rPr lang="en-US" sz="1300">
                <a:solidFill>
                  <a:schemeClr val="dk1"/>
                </a:solidFill>
                <a:latin typeface="Calibri"/>
                <a:ea typeface="Calibri"/>
                <a:cs typeface="Calibri"/>
                <a:sym typeface="Calibri"/>
              </a:rPr>
              <a:t>2- packs #2 pencils (Ticonderoga brand is the best and stay sharper longer.)</a:t>
            </a:r>
            <a:endParaRPr sz="13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lang="en-US" sz="1300">
                <a:solidFill>
                  <a:schemeClr val="dk1"/>
                </a:solidFill>
                <a:latin typeface="Calibri"/>
                <a:ea typeface="Calibri"/>
                <a:cs typeface="Calibri"/>
                <a:sym typeface="Calibri"/>
              </a:rPr>
              <a:t> No personal pencil sharpeners.</a:t>
            </a:r>
            <a:endParaRPr sz="1300">
              <a:solidFill>
                <a:schemeClr val="dk1"/>
              </a:solidFill>
              <a:latin typeface="Noto Sans Symbols"/>
              <a:ea typeface="Noto Sans Symbols"/>
              <a:cs typeface="Noto Sans Symbols"/>
              <a:sym typeface="Noto Sans Symbols"/>
            </a:endParaRPr>
          </a:p>
          <a:p>
            <a:pPr indent="-279400" lvl="0" marL="285750" rtl="0" algn="l">
              <a:spcBef>
                <a:spcPts val="0"/>
              </a:spcBef>
              <a:spcAft>
                <a:spcPts val="0"/>
              </a:spcAft>
              <a:buClr>
                <a:schemeClr val="dk1"/>
              </a:buClr>
              <a:buSzPts val="1300"/>
              <a:buFont typeface="Noto Sans Symbols"/>
              <a:buChar char="❑"/>
            </a:pPr>
            <a:r>
              <a:rPr lang="en-US" sz="1300">
                <a:solidFill>
                  <a:schemeClr val="dk1"/>
                </a:solidFill>
                <a:latin typeface="Calibri"/>
                <a:ea typeface="Calibri"/>
                <a:cs typeface="Calibri"/>
                <a:sym typeface="Calibri"/>
              </a:rPr>
              <a:t>1- pencil pouch with zipper (NO boxes)</a:t>
            </a:r>
            <a:endParaRPr sz="1300">
              <a:solidFill>
                <a:schemeClr val="dk1"/>
              </a:solidFill>
              <a:latin typeface="Noto Sans Symbols"/>
              <a:ea typeface="Noto Sans Symbols"/>
              <a:cs typeface="Noto Sans Symbols"/>
              <a:sym typeface="Noto Sans Symbols"/>
            </a:endParaRPr>
          </a:p>
          <a:p>
            <a:pPr indent="-279400" lvl="0" marL="285750" rtl="0" algn="l">
              <a:spcBef>
                <a:spcPts val="0"/>
              </a:spcBef>
              <a:spcAft>
                <a:spcPts val="0"/>
              </a:spcAft>
              <a:buClr>
                <a:schemeClr val="dk1"/>
              </a:buClr>
              <a:buSzPts val="1300"/>
              <a:buFont typeface="Noto Sans Symbols"/>
              <a:buChar char="❑"/>
            </a:pPr>
            <a:r>
              <a:rPr lang="en-US" sz="1300">
                <a:solidFill>
                  <a:schemeClr val="dk1"/>
                </a:solidFill>
                <a:latin typeface="Calibri"/>
                <a:ea typeface="Calibri"/>
                <a:cs typeface="Calibri"/>
                <a:sym typeface="Calibri"/>
              </a:rPr>
              <a:t>1-bookbag</a:t>
            </a:r>
            <a:endParaRPr sz="1300">
              <a:solidFill>
                <a:schemeClr val="dk1"/>
              </a:solidFill>
              <a:latin typeface="Noto Sans Symbols"/>
              <a:ea typeface="Noto Sans Symbols"/>
              <a:cs typeface="Noto Sans Symbols"/>
              <a:sym typeface="Noto Sans Symbols"/>
            </a:endParaRPr>
          </a:p>
          <a:p>
            <a:pPr indent="-279400" lvl="0" marL="285750" rtl="0" algn="l">
              <a:spcBef>
                <a:spcPts val="0"/>
              </a:spcBef>
              <a:spcAft>
                <a:spcPts val="0"/>
              </a:spcAft>
              <a:buClr>
                <a:schemeClr val="dk1"/>
              </a:buClr>
              <a:buSzPts val="1300"/>
              <a:buFont typeface="Noto Sans Symbols"/>
              <a:buChar char="❑"/>
            </a:pPr>
            <a:r>
              <a:rPr lang="en-US" sz="1300">
                <a:solidFill>
                  <a:schemeClr val="dk1"/>
                </a:solidFill>
                <a:latin typeface="Calibri"/>
                <a:ea typeface="Calibri"/>
                <a:cs typeface="Calibri"/>
                <a:sym typeface="Calibri"/>
              </a:rPr>
              <a:t>1- headphones (</a:t>
            </a:r>
            <a:r>
              <a:rPr b="1" lang="en-US" sz="1300">
                <a:solidFill>
                  <a:schemeClr val="dk1"/>
                </a:solidFill>
                <a:latin typeface="Calibri"/>
                <a:ea typeface="Calibri"/>
                <a:cs typeface="Calibri"/>
                <a:sym typeface="Calibri"/>
              </a:rPr>
              <a:t>required)</a:t>
            </a:r>
            <a:endParaRPr b="1" sz="13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b="1" lang="en-US" sz="1300">
                <a:solidFill>
                  <a:schemeClr val="dk1"/>
                </a:solidFill>
                <a:latin typeface="Calibri"/>
                <a:ea typeface="Calibri"/>
                <a:cs typeface="Calibri"/>
                <a:sym typeface="Calibri"/>
              </a:rPr>
              <a:t>AND</a:t>
            </a:r>
            <a:endParaRPr b="1" sz="1300">
              <a:solidFill>
                <a:schemeClr val="dk1"/>
              </a:solidFill>
              <a:latin typeface="Calibri"/>
              <a:ea typeface="Calibri"/>
              <a:cs typeface="Calibri"/>
              <a:sym typeface="Calibri"/>
            </a:endParaRPr>
          </a:p>
          <a:p>
            <a:pPr indent="-279400" lvl="0" marL="285750" rtl="0" algn="l">
              <a:spcBef>
                <a:spcPts val="0"/>
              </a:spcBef>
              <a:spcAft>
                <a:spcPts val="0"/>
              </a:spcAft>
              <a:buClr>
                <a:schemeClr val="dk1"/>
              </a:buClr>
              <a:buSzPts val="1300"/>
              <a:buFont typeface="Calibri"/>
              <a:buChar char="❑"/>
            </a:pPr>
            <a:r>
              <a:rPr lang="en-US" sz="1300">
                <a:solidFill>
                  <a:schemeClr val="dk1"/>
                </a:solidFill>
                <a:latin typeface="Calibri"/>
                <a:ea typeface="Calibri"/>
                <a:cs typeface="Calibri"/>
                <a:sym typeface="Calibri"/>
              </a:rPr>
              <a:t>1- pair of earbuds (</a:t>
            </a:r>
            <a:r>
              <a:rPr b="1" lang="en-US" sz="1300">
                <a:solidFill>
                  <a:schemeClr val="dk1"/>
                </a:solidFill>
                <a:latin typeface="Calibri"/>
                <a:ea typeface="Calibri"/>
                <a:cs typeface="Calibri"/>
                <a:sym typeface="Calibri"/>
              </a:rPr>
              <a:t>required)</a:t>
            </a:r>
            <a:endParaRPr b="1" sz="13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lang="en-US" sz="1300">
                <a:solidFill>
                  <a:schemeClr val="dk1"/>
                </a:solidFill>
                <a:latin typeface="Calibri"/>
                <a:ea typeface="Calibri"/>
                <a:cs typeface="Calibri"/>
                <a:sym typeface="Calibri"/>
              </a:rPr>
              <a:t>(Additional pairs of earbuds or headphones may be purchased through </a:t>
            </a:r>
            <a:endParaRPr sz="13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lang="en-US" sz="1300">
                <a:solidFill>
                  <a:schemeClr val="dk1"/>
                </a:solidFill>
                <a:latin typeface="Calibri"/>
                <a:ea typeface="Calibri"/>
                <a:cs typeface="Calibri"/>
                <a:sym typeface="Calibri"/>
              </a:rPr>
              <a:t>  school if students’ listening devices do not work or are lost for $10 each.)</a:t>
            </a:r>
            <a:endParaRPr sz="1300">
              <a:solidFill>
                <a:schemeClr val="dk1"/>
              </a:solidFill>
              <a:latin typeface="Calibri"/>
              <a:ea typeface="Calibri"/>
              <a:cs typeface="Calibri"/>
              <a:sym typeface="Calibri"/>
            </a:endParaRPr>
          </a:p>
          <a:p>
            <a:pPr indent="-279400" lvl="0" marL="285750" rtl="0" algn="l">
              <a:spcBef>
                <a:spcPts val="0"/>
              </a:spcBef>
              <a:spcAft>
                <a:spcPts val="0"/>
              </a:spcAft>
              <a:buClr>
                <a:schemeClr val="dk1"/>
              </a:buClr>
              <a:buSzPts val="1300"/>
              <a:buFont typeface="Noto Sans Symbols"/>
              <a:buChar char="❑"/>
            </a:pPr>
            <a:r>
              <a:rPr lang="en-US" sz="1300">
                <a:solidFill>
                  <a:schemeClr val="dk1"/>
                </a:solidFill>
                <a:latin typeface="Calibri"/>
                <a:ea typeface="Calibri"/>
                <a:cs typeface="Calibri"/>
                <a:sym typeface="Calibri"/>
              </a:rPr>
              <a:t>2-medium/fine point permanent black markers</a:t>
            </a:r>
            <a:endParaRPr sz="1300">
              <a:solidFill>
                <a:schemeClr val="dk1"/>
              </a:solidFill>
              <a:latin typeface="Noto Sans Symbols"/>
              <a:ea typeface="Noto Sans Symbols"/>
              <a:cs typeface="Noto Sans Symbols"/>
              <a:sym typeface="Noto Sans Symbols"/>
            </a:endParaRPr>
          </a:p>
          <a:p>
            <a:pPr indent="-279400" lvl="0" marL="285750" rtl="0" algn="l">
              <a:spcBef>
                <a:spcPts val="0"/>
              </a:spcBef>
              <a:spcAft>
                <a:spcPts val="0"/>
              </a:spcAft>
              <a:buClr>
                <a:schemeClr val="dk1"/>
              </a:buClr>
              <a:buSzPts val="1300"/>
              <a:buFont typeface="Noto Sans Symbols"/>
              <a:buChar char="❑"/>
            </a:pPr>
            <a:r>
              <a:rPr lang="en-US" sz="1300">
                <a:solidFill>
                  <a:schemeClr val="dk1"/>
                </a:solidFill>
                <a:latin typeface="Calibri"/>
                <a:ea typeface="Calibri"/>
                <a:cs typeface="Calibri"/>
                <a:sym typeface="Calibri"/>
              </a:rPr>
              <a:t>4- dry erase markers (student’s color choice) (Expo markers last the longest.)</a:t>
            </a:r>
            <a:endParaRPr sz="1300">
              <a:solidFill>
                <a:schemeClr val="dk1"/>
              </a:solidFill>
              <a:latin typeface="Noto Sans Symbols"/>
              <a:ea typeface="Noto Sans Symbols"/>
              <a:cs typeface="Noto Sans Symbols"/>
              <a:sym typeface="Noto Sans Symbols"/>
            </a:endParaRPr>
          </a:p>
          <a:p>
            <a:pPr indent="-279400" lvl="0" marL="285750" rtl="0" algn="l">
              <a:spcBef>
                <a:spcPts val="0"/>
              </a:spcBef>
              <a:spcAft>
                <a:spcPts val="0"/>
              </a:spcAft>
              <a:buClr>
                <a:schemeClr val="dk1"/>
              </a:buClr>
              <a:buSzPts val="1300"/>
              <a:buFont typeface="Noto Sans Symbols"/>
              <a:buChar char="❑"/>
            </a:pPr>
            <a:r>
              <a:rPr lang="en-US" sz="1300">
                <a:solidFill>
                  <a:schemeClr val="dk1"/>
                </a:solidFill>
                <a:latin typeface="Calibri"/>
                <a:ea typeface="Calibri"/>
                <a:cs typeface="Calibri"/>
                <a:sym typeface="Calibri"/>
              </a:rPr>
              <a:t>1- quart zip clear bags (girls); </a:t>
            </a:r>
            <a:endParaRPr sz="1300">
              <a:solidFill>
                <a:schemeClr val="dk1"/>
              </a:solidFill>
              <a:latin typeface="Calibri"/>
              <a:ea typeface="Calibri"/>
              <a:cs typeface="Calibri"/>
              <a:sym typeface="Calibri"/>
            </a:endParaRPr>
          </a:p>
          <a:p>
            <a:pPr indent="-279400" lvl="0" marL="285750" rtl="0" algn="l">
              <a:spcBef>
                <a:spcPts val="0"/>
              </a:spcBef>
              <a:spcAft>
                <a:spcPts val="0"/>
              </a:spcAft>
              <a:buClr>
                <a:schemeClr val="dk1"/>
              </a:buClr>
              <a:buSzPts val="1300"/>
              <a:buFont typeface="Noto Sans Symbols"/>
              <a:buChar char="❑"/>
            </a:pPr>
            <a:r>
              <a:rPr lang="en-US" sz="1300">
                <a:solidFill>
                  <a:schemeClr val="dk1"/>
                </a:solidFill>
                <a:latin typeface="Calibri"/>
                <a:ea typeface="Calibri"/>
                <a:cs typeface="Calibri"/>
                <a:sym typeface="Calibri"/>
              </a:rPr>
              <a:t>1-gallon zip clear bags (boys)</a:t>
            </a:r>
            <a:endParaRPr sz="1300">
              <a:solidFill>
                <a:schemeClr val="dk1"/>
              </a:solidFill>
              <a:latin typeface="Calibri"/>
              <a:ea typeface="Calibri"/>
              <a:cs typeface="Calibri"/>
              <a:sym typeface="Calibri"/>
            </a:endParaRPr>
          </a:p>
          <a:p>
            <a:pPr indent="-279400" lvl="0" marL="285750" rtl="0" algn="l">
              <a:spcBef>
                <a:spcPts val="0"/>
              </a:spcBef>
              <a:spcAft>
                <a:spcPts val="0"/>
              </a:spcAft>
              <a:buClr>
                <a:schemeClr val="dk1"/>
              </a:buClr>
              <a:buSzPts val="1300"/>
              <a:buFont typeface="Calibri"/>
              <a:buChar char="❑"/>
            </a:pPr>
            <a:r>
              <a:rPr lang="en-US" sz="1300">
                <a:solidFill>
                  <a:schemeClr val="dk1"/>
                </a:solidFill>
                <a:latin typeface="Calibri"/>
                <a:ea typeface="Calibri"/>
                <a:cs typeface="Calibri"/>
                <a:sym typeface="Calibri"/>
              </a:rPr>
              <a:t>4-pink erasers (no cap erasers)</a:t>
            </a:r>
            <a:endParaRPr sz="1300">
              <a:solidFill>
                <a:schemeClr val="dk1"/>
              </a:solidFill>
              <a:latin typeface="Calibri"/>
              <a:ea typeface="Calibri"/>
              <a:cs typeface="Calibri"/>
              <a:sym typeface="Calibri"/>
            </a:endParaRPr>
          </a:p>
          <a:p>
            <a:pPr indent="-279400" lvl="0" marL="285750" rtl="0" algn="l">
              <a:spcBef>
                <a:spcPts val="0"/>
              </a:spcBef>
              <a:spcAft>
                <a:spcPts val="0"/>
              </a:spcAft>
              <a:buClr>
                <a:schemeClr val="dk1"/>
              </a:buClr>
              <a:buSzPts val="1300"/>
              <a:buFont typeface="Calibri"/>
              <a:buChar char="❑"/>
            </a:pPr>
            <a:r>
              <a:rPr lang="en-US" sz="1300">
                <a:solidFill>
                  <a:schemeClr val="dk1"/>
                </a:solidFill>
                <a:latin typeface="Calibri"/>
                <a:ea typeface="Calibri"/>
                <a:cs typeface="Calibri"/>
                <a:sym typeface="Calibri"/>
              </a:rPr>
              <a:t>1-roll of clear tape </a:t>
            </a:r>
            <a:endParaRPr sz="1300">
              <a:solidFill>
                <a:schemeClr val="dk1"/>
              </a:solidFill>
              <a:latin typeface="Calibri"/>
              <a:ea typeface="Calibri"/>
              <a:cs typeface="Calibri"/>
              <a:sym typeface="Calibri"/>
            </a:endParaRPr>
          </a:p>
          <a:p>
            <a:pPr indent="-279400" lvl="0" marL="285750" rtl="0" algn="l">
              <a:spcBef>
                <a:spcPts val="0"/>
              </a:spcBef>
              <a:spcAft>
                <a:spcPts val="0"/>
              </a:spcAft>
              <a:buClr>
                <a:schemeClr val="dk1"/>
              </a:buClr>
              <a:buSzPts val="1300"/>
              <a:buFont typeface="Calibri"/>
              <a:buChar char="❑"/>
            </a:pPr>
            <a:r>
              <a:rPr lang="en-US" sz="1300">
                <a:solidFill>
                  <a:schemeClr val="dk1"/>
                </a:solidFill>
                <a:latin typeface="Calibri"/>
                <a:ea typeface="Calibri"/>
                <a:cs typeface="Calibri"/>
                <a:sym typeface="Calibri"/>
              </a:rPr>
              <a:t>1- red ink pen</a:t>
            </a:r>
            <a:endParaRPr sz="1300">
              <a:solidFill>
                <a:schemeClr val="dk1"/>
              </a:solidFill>
              <a:latin typeface="Calibri"/>
              <a:ea typeface="Calibri"/>
              <a:cs typeface="Calibri"/>
              <a:sym typeface="Calibri"/>
            </a:endParaRPr>
          </a:p>
          <a:p>
            <a:pPr indent="-279400" lvl="0" marL="285750" rtl="0" algn="l">
              <a:spcBef>
                <a:spcPts val="0"/>
              </a:spcBef>
              <a:spcAft>
                <a:spcPts val="0"/>
              </a:spcAft>
              <a:buClr>
                <a:schemeClr val="dk1"/>
              </a:buClr>
              <a:buSzPts val="1300"/>
              <a:buFont typeface="Calibri"/>
              <a:buChar char="❑"/>
            </a:pPr>
            <a:r>
              <a:rPr lang="en-US" sz="1300">
                <a:solidFill>
                  <a:schemeClr val="dk1"/>
                </a:solidFill>
                <a:latin typeface="Calibri"/>
                <a:ea typeface="Calibri"/>
                <a:cs typeface="Calibri"/>
                <a:sym typeface="Calibri"/>
              </a:rPr>
              <a:t>3- yellow highlighters</a:t>
            </a:r>
            <a:endParaRPr sz="1300">
              <a:solidFill>
                <a:schemeClr val="dk1"/>
              </a:solidFill>
              <a:latin typeface="Twentieth Century"/>
              <a:ea typeface="Twentieth Century"/>
              <a:cs typeface="Twentieth Century"/>
              <a:sym typeface="Twentieth Century"/>
            </a:endParaRPr>
          </a:p>
          <a:p>
            <a:pPr indent="0" lvl="0" marL="0" rtl="0" algn="l">
              <a:spcBef>
                <a:spcPts val="0"/>
              </a:spcBef>
              <a:spcAft>
                <a:spcPts val="0"/>
              </a:spcAft>
              <a:buClr>
                <a:schemeClr val="dk1"/>
              </a:buClr>
              <a:buSzPts val="1100"/>
              <a:buFont typeface="Arial"/>
              <a:buNone/>
            </a:pPr>
            <a:r>
              <a:t/>
            </a:r>
            <a:endParaRPr sz="1300">
              <a:solidFill>
                <a:schemeClr val="dk1"/>
              </a:solidFill>
              <a:latin typeface="Twentieth Century"/>
              <a:ea typeface="Twentieth Century"/>
              <a:cs typeface="Twentieth Century"/>
              <a:sym typeface="Twentieth Century"/>
            </a:endParaRPr>
          </a:p>
          <a:p>
            <a:pPr indent="0" lvl="0" marL="0" rtl="0" algn="l">
              <a:spcBef>
                <a:spcPts val="0"/>
              </a:spcBef>
              <a:spcAft>
                <a:spcPts val="0"/>
              </a:spcAft>
              <a:buClr>
                <a:schemeClr val="dk1"/>
              </a:buClr>
              <a:buSzPts val="1100"/>
              <a:buFont typeface="Arial"/>
              <a:buNone/>
            </a:pPr>
            <a:r>
              <a:t/>
            </a:r>
            <a:endParaRPr sz="1300">
              <a:solidFill>
                <a:schemeClr val="dk1"/>
              </a:solidFill>
              <a:latin typeface="Twentieth Century"/>
              <a:ea typeface="Twentieth Century"/>
              <a:cs typeface="Twentieth Century"/>
              <a:sym typeface="Twentieth Century"/>
            </a:endParaRPr>
          </a:p>
          <a:p>
            <a:pPr indent="0" lvl="0" marL="0" rtl="0" algn="l">
              <a:spcBef>
                <a:spcPts val="0"/>
              </a:spcBef>
              <a:spcAft>
                <a:spcPts val="0"/>
              </a:spcAft>
              <a:buClr>
                <a:schemeClr val="dk1"/>
              </a:buClr>
              <a:buSzPts val="1100"/>
              <a:buFont typeface="Arial"/>
              <a:buNone/>
            </a:pPr>
            <a:br>
              <a:rPr lang="en-US" sz="1300">
                <a:solidFill>
                  <a:schemeClr val="dk1"/>
                </a:solidFill>
                <a:latin typeface="Twentieth Century"/>
                <a:ea typeface="Twentieth Century"/>
                <a:cs typeface="Twentieth Century"/>
                <a:sym typeface="Twentieth Century"/>
              </a:rPr>
            </a:br>
            <a:r>
              <a:rPr b="1" lang="en-US" sz="1300" u="sng">
                <a:solidFill>
                  <a:schemeClr val="dk1"/>
                </a:solidFill>
                <a:latin typeface="Calibri"/>
                <a:ea typeface="Calibri"/>
                <a:cs typeface="Calibri"/>
                <a:sym typeface="Calibri"/>
              </a:rPr>
              <a:t>Extra Donations for class:</a:t>
            </a:r>
            <a:endParaRPr sz="1300">
              <a:solidFill>
                <a:schemeClr val="dk1"/>
              </a:solidFill>
              <a:latin typeface="Twentieth Century"/>
              <a:ea typeface="Twentieth Century"/>
              <a:cs typeface="Twentieth Century"/>
              <a:sym typeface="Twentieth Century"/>
            </a:endParaRPr>
          </a:p>
          <a:p>
            <a:pPr indent="-279400" lvl="0" marL="285750" rtl="0" algn="l">
              <a:spcBef>
                <a:spcPts val="0"/>
              </a:spcBef>
              <a:spcAft>
                <a:spcPts val="0"/>
              </a:spcAft>
              <a:buClr>
                <a:schemeClr val="dk1"/>
              </a:buClr>
              <a:buSzPts val="1300"/>
              <a:buFont typeface="Noto Sans Symbols"/>
              <a:buChar char="❑"/>
            </a:pPr>
            <a:r>
              <a:rPr lang="en-US" sz="1300">
                <a:solidFill>
                  <a:schemeClr val="dk1"/>
                </a:solidFill>
                <a:latin typeface="Calibri"/>
                <a:ea typeface="Calibri"/>
                <a:cs typeface="Calibri"/>
                <a:sym typeface="Calibri"/>
              </a:rPr>
              <a:t>1- tissues    </a:t>
            </a:r>
            <a:r>
              <a:rPr lang="en-US" sz="1300">
                <a:solidFill>
                  <a:schemeClr val="dk1"/>
                </a:solidFill>
                <a:latin typeface="Noto Sans Symbols"/>
                <a:ea typeface="Noto Sans Symbols"/>
                <a:cs typeface="Noto Sans Symbols"/>
                <a:sym typeface="Noto Sans Symbols"/>
              </a:rPr>
              <a:t>   </a:t>
            </a:r>
            <a:endParaRPr sz="1300">
              <a:solidFill>
                <a:schemeClr val="dk1"/>
              </a:solidFill>
              <a:latin typeface="Noto Sans Symbols"/>
              <a:ea typeface="Noto Sans Symbols"/>
              <a:cs typeface="Noto Sans Symbols"/>
              <a:sym typeface="Noto Sans Symbols"/>
            </a:endParaRPr>
          </a:p>
          <a:p>
            <a:pPr indent="-279400" lvl="0" marL="285750" rtl="0" algn="l">
              <a:spcBef>
                <a:spcPts val="0"/>
              </a:spcBef>
              <a:spcAft>
                <a:spcPts val="0"/>
              </a:spcAft>
              <a:buClr>
                <a:schemeClr val="dk1"/>
              </a:buClr>
              <a:buSzPts val="1300"/>
              <a:buFont typeface="Noto Sans Symbols"/>
              <a:buChar char="❑"/>
            </a:pPr>
            <a:r>
              <a:rPr lang="en-US" sz="1300">
                <a:solidFill>
                  <a:schemeClr val="dk1"/>
                </a:solidFill>
                <a:latin typeface="Calibri"/>
                <a:ea typeface="Calibri"/>
                <a:cs typeface="Calibri"/>
                <a:sym typeface="Calibri"/>
              </a:rPr>
              <a:t>1- shareable disinfecting wipes.</a:t>
            </a:r>
            <a:endParaRPr sz="1300">
              <a:solidFill>
                <a:schemeClr val="dk1"/>
              </a:solidFill>
              <a:latin typeface="Calibri"/>
              <a:ea typeface="Calibri"/>
              <a:cs typeface="Calibri"/>
              <a:sym typeface="Calibri"/>
            </a:endParaRPr>
          </a:p>
          <a:p>
            <a:pPr indent="0" lvl="0" marL="457200" rtl="0" algn="l">
              <a:spcBef>
                <a:spcPts val="0"/>
              </a:spcBef>
              <a:spcAft>
                <a:spcPts val="0"/>
              </a:spcAft>
              <a:buNone/>
            </a:pPr>
            <a:br>
              <a:rPr lang="en-US" sz="1300">
                <a:solidFill>
                  <a:schemeClr val="dk1"/>
                </a:solidFill>
                <a:latin typeface="Twentieth Century"/>
                <a:ea typeface="Twentieth Century"/>
                <a:cs typeface="Twentieth Century"/>
                <a:sym typeface="Twentieth Century"/>
              </a:rPr>
            </a:br>
            <a:r>
              <a:rPr lang="en-US" sz="1300">
                <a:solidFill>
                  <a:schemeClr val="dk1"/>
                </a:solidFill>
                <a:latin typeface="Twentieth Century"/>
                <a:ea typeface="Twentieth Century"/>
                <a:cs typeface="Twentieth Century"/>
                <a:sym typeface="Twentieth Century"/>
              </a:rPr>
              <a:t>N</a:t>
            </a:r>
            <a:r>
              <a:rPr b="1" lang="en-US" sz="1300">
                <a:solidFill>
                  <a:schemeClr val="dk1"/>
                </a:solidFill>
                <a:latin typeface="Calibri"/>
                <a:ea typeface="Calibri"/>
                <a:cs typeface="Calibri"/>
                <a:sym typeface="Calibri"/>
              </a:rPr>
              <a:t>otes:</a:t>
            </a:r>
            <a:r>
              <a:rPr lang="en-US" sz="1300">
                <a:solidFill>
                  <a:schemeClr val="dk1"/>
                </a:solidFill>
                <a:latin typeface="Calibri"/>
                <a:ea typeface="Calibri"/>
                <a:cs typeface="Calibri"/>
                <a:sym typeface="Calibri"/>
              </a:rPr>
              <a:t> *Students may need glue, crayons, and pencils after Christmas if they use all their supplies before then. ** Students also need to have supplies at home to do their homework (pencils, paper, scissors, glue, crayons)</a:t>
            </a:r>
            <a:endParaRPr sz="1300">
              <a:solidFill>
                <a:schemeClr val="dk1"/>
              </a:solidFill>
              <a:latin typeface="Calibri"/>
              <a:ea typeface="Calibri"/>
              <a:cs typeface="Calibri"/>
              <a:sym typeface="Calibri"/>
            </a:endParaRPr>
          </a:p>
          <a:p>
            <a:pPr indent="0" lvl="0" marL="457200" rtl="0" algn="l">
              <a:spcBef>
                <a:spcPts val="0"/>
              </a:spcBef>
              <a:spcAft>
                <a:spcPts val="0"/>
              </a:spcAft>
              <a:buNone/>
            </a:pPr>
            <a:r>
              <a:t/>
            </a:r>
            <a:endParaRPr sz="1300">
              <a:solidFill>
                <a:schemeClr val="dk1"/>
              </a:solidFill>
              <a:latin typeface="Calibri"/>
              <a:ea typeface="Calibri"/>
              <a:cs typeface="Calibri"/>
              <a:sym typeface="Calibri"/>
            </a:endParaRPr>
          </a:p>
          <a:p>
            <a:pPr indent="0" lvl="0" marL="457200" rtl="0" algn="l">
              <a:spcBef>
                <a:spcPts val="0"/>
              </a:spcBef>
              <a:spcAft>
                <a:spcPts val="0"/>
              </a:spcAft>
              <a:buNone/>
            </a:pPr>
            <a:r>
              <a:t/>
            </a:r>
            <a:endParaRPr sz="1300">
              <a:solidFill>
                <a:schemeClr val="dk1"/>
              </a:solidFill>
              <a:latin typeface="Calibri"/>
              <a:ea typeface="Calibri"/>
              <a:cs typeface="Calibri"/>
              <a:sym typeface="Calibri"/>
            </a:endParaRPr>
          </a:p>
          <a:p>
            <a:pPr indent="0" lvl="0" marL="457200" rtl="0" algn="l">
              <a:spcBef>
                <a:spcPts val="0"/>
              </a:spcBef>
              <a:spcAft>
                <a:spcPts val="0"/>
              </a:spcAft>
              <a:buNone/>
            </a:pPr>
            <a:r>
              <a:t/>
            </a:r>
            <a:endParaRPr sz="1300">
              <a:solidFill>
                <a:schemeClr val="dk1"/>
              </a:solidFill>
              <a:latin typeface="Calibri"/>
              <a:ea typeface="Calibri"/>
              <a:cs typeface="Calibri"/>
              <a:sym typeface="Calibri"/>
            </a:endParaRPr>
          </a:p>
          <a:p>
            <a:pPr indent="0" lvl="0" marL="457200" rtl="0" algn="l">
              <a:spcBef>
                <a:spcPts val="0"/>
              </a:spcBef>
              <a:spcAft>
                <a:spcPts val="0"/>
              </a:spcAft>
              <a:buNone/>
            </a:pPr>
            <a:r>
              <a:t/>
            </a:r>
            <a:endParaRPr sz="1300">
              <a:solidFill>
                <a:schemeClr val="dk1"/>
              </a:solidFill>
              <a:latin typeface="Calibri"/>
              <a:ea typeface="Calibri"/>
              <a:cs typeface="Calibri"/>
              <a:sym typeface="Calibri"/>
            </a:endParaRPr>
          </a:p>
          <a:p>
            <a:pPr indent="0" lvl="0" marL="457200" rtl="0" algn="l">
              <a:spcBef>
                <a:spcPts val="0"/>
              </a:spcBef>
              <a:spcAft>
                <a:spcPts val="0"/>
              </a:spcAft>
              <a:buNone/>
            </a:pPr>
            <a:r>
              <a:t/>
            </a:r>
            <a:endParaRPr sz="1300">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g2e313c16d4f_0_10"/>
          <p:cNvSpPr txBox="1"/>
          <p:nvPr/>
        </p:nvSpPr>
        <p:spPr>
          <a:xfrm>
            <a:off x="0" y="0"/>
            <a:ext cx="7697400" cy="9912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Clr>
                <a:schemeClr val="dk1"/>
              </a:buClr>
              <a:buSzPts val="1400"/>
              <a:buFont typeface="Arial"/>
              <a:buNone/>
            </a:pPr>
            <a:r>
              <a:rPr b="1" lang="en-US">
                <a:solidFill>
                  <a:srgbClr val="0070C0"/>
                </a:solidFill>
                <a:latin typeface="Calibri"/>
                <a:ea typeface="Calibri"/>
                <a:cs typeface="Calibri"/>
                <a:sym typeface="Calibri"/>
              </a:rPr>
              <a:t>Our Classroom Specifics- page 1 </a:t>
            </a:r>
            <a:r>
              <a:rPr b="1" lang="en-US">
                <a:solidFill>
                  <a:srgbClr val="1482AB"/>
                </a:solidFill>
                <a:latin typeface="Calibri"/>
                <a:ea typeface="Calibri"/>
                <a:cs typeface="Calibri"/>
                <a:sym typeface="Calibri"/>
              </a:rPr>
              <a:t>of 3</a:t>
            </a:r>
            <a:endParaRPr b="1">
              <a:solidFill>
                <a:srgbClr val="FF3399"/>
              </a:solidFill>
              <a:latin typeface="Calibri"/>
              <a:ea typeface="Calibri"/>
              <a:cs typeface="Calibri"/>
              <a:sym typeface="Calibri"/>
            </a:endParaRPr>
          </a:p>
          <a:p>
            <a:pPr indent="0" lvl="0" marL="0" rtl="0" algn="l">
              <a:spcBef>
                <a:spcPts val="0"/>
              </a:spcBef>
              <a:spcAft>
                <a:spcPts val="0"/>
              </a:spcAft>
              <a:buNone/>
            </a:pPr>
            <a:r>
              <a:t/>
            </a:r>
            <a:endParaRPr b="1">
              <a:solidFill>
                <a:srgbClr val="FF3399"/>
              </a:solidFill>
              <a:latin typeface="Calibri"/>
              <a:ea typeface="Calibri"/>
              <a:cs typeface="Calibri"/>
              <a:sym typeface="Calibri"/>
            </a:endParaRPr>
          </a:p>
          <a:p>
            <a:pPr indent="0" lvl="0" marL="0" rtl="0" algn="l">
              <a:spcBef>
                <a:spcPts val="0"/>
              </a:spcBef>
              <a:spcAft>
                <a:spcPts val="0"/>
              </a:spcAft>
              <a:buNone/>
            </a:pPr>
            <a:r>
              <a:rPr b="1" lang="en-US">
                <a:solidFill>
                  <a:srgbClr val="FF3399"/>
                </a:solidFill>
                <a:latin typeface="Calibri"/>
                <a:ea typeface="Calibri"/>
                <a:cs typeface="Calibri"/>
                <a:sym typeface="Calibri"/>
              </a:rPr>
              <a:t>Volunteering in the school</a:t>
            </a:r>
            <a:r>
              <a:rPr lang="en-US">
                <a:solidFill>
                  <a:srgbClr val="7030A0"/>
                </a:solidFill>
                <a:latin typeface="Calibri"/>
                <a:ea typeface="Calibri"/>
                <a:cs typeface="Calibri"/>
                <a:sym typeface="Calibri"/>
              </a:rPr>
              <a:t>:  </a:t>
            </a:r>
            <a:r>
              <a:rPr lang="en-US">
                <a:solidFill>
                  <a:schemeClr val="dk1"/>
                </a:solidFill>
                <a:latin typeface="Calibri"/>
                <a:ea typeface="Calibri"/>
                <a:cs typeface="Calibri"/>
                <a:sym typeface="Calibri"/>
              </a:rPr>
              <a:t>All persons wishing to volunteer at the school, for functions, or field-trips must complete a certification class. Volunteer training is offered at various times and days throughout the school year.  Please contact the office if you wish to volunteer.</a:t>
            </a:r>
            <a:endParaRPr>
              <a:solidFill>
                <a:schemeClr val="dk1"/>
              </a:solidFill>
              <a:latin typeface="Twentieth Century"/>
              <a:ea typeface="Twentieth Century"/>
              <a:cs typeface="Twentieth Century"/>
              <a:sym typeface="Twentieth Century"/>
            </a:endParaRPr>
          </a:p>
          <a:p>
            <a:pPr indent="0" lvl="0" marL="0" rtl="0" algn="l">
              <a:spcBef>
                <a:spcPts val="0"/>
              </a:spcBef>
              <a:spcAft>
                <a:spcPts val="0"/>
              </a:spcAft>
              <a:buNone/>
            </a:pPr>
            <a:br>
              <a:rPr lang="en-US">
                <a:solidFill>
                  <a:schemeClr val="dk1"/>
                </a:solidFill>
                <a:latin typeface="Twentieth Century"/>
                <a:ea typeface="Twentieth Century"/>
                <a:cs typeface="Twentieth Century"/>
                <a:sym typeface="Twentieth Century"/>
              </a:rPr>
            </a:br>
            <a:r>
              <a:rPr b="1" lang="en-US">
                <a:solidFill>
                  <a:srgbClr val="FF3399"/>
                </a:solidFill>
                <a:latin typeface="Calibri"/>
                <a:ea typeface="Calibri"/>
                <a:cs typeface="Calibri"/>
                <a:sym typeface="Calibri"/>
              </a:rPr>
              <a:t>Classroom Visitors:  </a:t>
            </a:r>
            <a:r>
              <a:rPr lang="en-US">
                <a:solidFill>
                  <a:schemeClr val="dk1"/>
                </a:solidFill>
                <a:latin typeface="Calibri"/>
                <a:ea typeface="Calibri"/>
                <a:cs typeface="Calibri"/>
                <a:sym typeface="Calibri"/>
              </a:rPr>
              <a:t>Please make  arrangements with the office and myself before visiting our classroom.  Students appreciate knowing when a visitor is coming. There are  protocols for visiting the school/classrooms .  I would appreciate visits limited to a </a:t>
            </a:r>
            <a:r>
              <a:rPr lang="en-US">
                <a:solidFill>
                  <a:srgbClr val="FF0000"/>
                </a:solidFill>
                <a:latin typeface="Calibri"/>
                <a:ea typeface="Calibri"/>
                <a:cs typeface="Calibri"/>
                <a:sym typeface="Calibri"/>
              </a:rPr>
              <a:t>15-minute time frame. </a:t>
            </a:r>
            <a:r>
              <a:rPr lang="en-US">
                <a:solidFill>
                  <a:schemeClr val="dk1"/>
                </a:solidFill>
                <a:latin typeface="Calibri"/>
                <a:ea typeface="Calibri"/>
                <a:cs typeface="Calibri"/>
                <a:sym typeface="Calibri"/>
              </a:rPr>
              <a:t>This will ensure all students will be comfortable and be able to continue their focus on tasks.</a:t>
            </a:r>
            <a:endParaRPr>
              <a:solidFill>
                <a:schemeClr val="dk1"/>
              </a:solidFill>
              <a:latin typeface="Twentieth Century"/>
              <a:ea typeface="Twentieth Century"/>
              <a:cs typeface="Twentieth Century"/>
              <a:sym typeface="Twentieth Century"/>
            </a:endParaRPr>
          </a:p>
          <a:p>
            <a:pPr indent="0" lvl="0" marL="0" rtl="0" algn="l">
              <a:spcBef>
                <a:spcPts val="0"/>
              </a:spcBef>
              <a:spcAft>
                <a:spcPts val="0"/>
              </a:spcAft>
              <a:buNone/>
            </a:pPr>
            <a:br>
              <a:rPr lang="en-US" sz="1800">
                <a:solidFill>
                  <a:schemeClr val="dk1"/>
                </a:solidFill>
                <a:latin typeface="Twentieth Century"/>
                <a:ea typeface="Twentieth Century"/>
                <a:cs typeface="Twentieth Century"/>
                <a:sym typeface="Twentieth Century"/>
              </a:rPr>
            </a:br>
            <a:r>
              <a:rPr b="1" lang="en-US">
                <a:solidFill>
                  <a:srgbClr val="FF3399"/>
                </a:solidFill>
                <a:latin typeface="Calibri"/>
                <a:ea typeface="Calibri"/>
                <a:cs typeface="Calibri"/>
                <a:sym typeface="Calibri"/>
              </a:rPr>
              <a:t>Celebrations:  </a:t>
            </a:r>
            <a:r>
              <a:rPr lang="en-US">
                <a:solidFill>
                  <a:schemeClr val="dk1"/>
                </a:solidFill>
                <a:latin typeface="Calibri"/>
                <a:ea typeface="Calibri"/>
                <a:cs typeface="Calibri"/>
                <a:sym typeface="Calibri"/>
              </a:rPr>
              <a:t>I welcome celebrations for students’ special events or birthdays. However, please </a:t>
            </a:r>
            <a:r>
              <a:rPr lang="en-US">
                <a:solidFill>
                  <a:srgbClr val="0C0C0C"/>
                </a:solidFill>
                <a:latin typeface="Calibri"/>
                <a:ea typeface="Calibri"/>
                <a:cs typeface="Calibri"/>
                <a:sym typeface="Calibri"/>
              </a:rPr>
              <a:t>make  arrangements</a:t>
            </a:r>
            <a:r>
              <a:rPr lang="en-US">
                <a:solidFill>
                  <a:schemeClr val="dk1"/>
                </a:solidFill>
                <a:latin typeface="Calibri"/>
                <a:ea typeface="Calibri"/>
                <a:cs typeface="Calibri"/>
                <a:sym typeface="Calibri"/>
              </a:rPr>
              <a:t> with me ahead of time.  We will only do food items during lunch. </a:t>
            </a:r>
            <a:r>
              <a:rPr b="1" lang="en-US">
                <a:solidFill>
                  <a:srgbClr val="FF0000"/>
                </a:solidFill>
                <a:latin typeface="Calibri"/>
                <a:ea typeface="Calibri"/>
                <a:cs typeface="Calibri"/>
                <a:sym typeface="Calibri"/>
              </a:rPr>
              <a:t>  I only allow healthy-nutritious snacks, food, and drinks</a:t>
            </a:r>
            <a:r>
              <a:rPr lang="en-US">
                <a:solidFill>
                  <a:srgbClr val="FF0000"/>
                </a:solidFill>
                <a:latin typeface="Calibri"/>
                <a:ea typeface="Calibri"/>
                <a:cs typeface="Calibri"/>
                <a:sym typeface="Calibri"/>
              </a:rPr>
              <a:t>.  </a:t>
            </a:r>
            <a:r>
              <a:rPr lang="en-US">
                <a:solidFill>
                  <a:schemeClr val="dk1"/>
                </a:solidFill>
                <a:latin typeface="Calibri"/>
                <a:ea typeface="Calibri"/>
                <a:cs typeface="Calibri"/>
                <a:sym typeface="Calibri"/>
              </a:rPr>
              <a:t>I do not allow cakes, cupcakes, cookies, ice cream, balloons, etc.  Any items brought to school must be commercially prepared and individually wrapped according to school policy.  Healthy foods can include nuts, gummy-bears, graham crackers, fruit, cheese, sugar-free items, juice, Kool-aide, (no sodas), etc. Feel free to choose what you would like to send and have fun doing this.  I can find other suggestions if needed.  If this  is a surprise, please let me know!  The children love to be surprised!  </a:t>
            </a:r>
            <a:endParaRPr>
              <a:solidFill>
                <a:schemeClr val="dk1"/>
              </a:solidFill>
              <a:latin typeface="Calibri"/>
              <a:ea typeface="Calibri"/>
              <a:cs typeface="Calibri"/>
              <a:sym typeface="Calibri"/>
            </a:endParaRPr>
          </a:p>
          <a:p>
            <a:pPr indent="0" lvl="0" marL="0" rtl="0" algn="l">
              <a:spcBef>
                <a:spcPts val="0"/>
              </a:spcBef>
              <a:spcAft>
                <a:spcPts val="0"/>
              </a:spcAft>
              <a:buNone/>
            </a:pPr>
            <a:r>
              <a:t/>
            </a:r>
            <a:endParaRPr>
              <a:solidFill>
                <a:schemeClr val="dk1"/>
              </a:solidFill>
              <a:latin typeface="Calibri"/>
              <a:ea typeface="Calibri"/>
              <a:cs typeface="Calibri"/>
              <a:sym typeface="Calibri"/>
            </a:endParaRPr>
          </a:p>
          <a:p>
            <a:pPr indent="0" lvl="0" marL="0" rtl="0" algn="l">
              <a:spcBef>
                <a:spcPts val="0"/>
              </a:spcBef>
              <a:spcAft>
                <a:spcPts val="0"/>
              </a:spcAft>
              <a:buNone/>
            </a:pPr>
            <a:r>
              <a:rPr b="1" lang="en-US">
                <a:solidFill>
                  <a:srgbClr val="FF3399"/>
                </a:solidFill>
                <a:latin typeface="Calibri"/>
                <a:ea typeface="Calibri"/>
                <a:cs typeface="Calibri"/>
                <a:sym typeface="Calibri"/>
              </a:rPr>
              <a:t>Lunches</a:t>
            </a:r>
            <a:endParaRPr b="1">
              <a:solidFill>
                <a:srgbClr val="FF3399"/>
              </a:solidFill>
              <a:latin typeface="Calibri"/>
              <a:ea typeface="Calibri"/>
              <a:cs typeface="Calibri"/>
              <a:sym typeface="Calibri"/>
            </a:endParaRPr>
          </a:p>
          <a:p>
            <a:pPr indent="0" lvl="0" marL="0" rtl="0" algn="l">
              <a:spcBef>
                <a:spcPts val="0"/>
              </a:spcBef>
              <a:spcAft>
                <a:spcPts val="0"/>
              </a:spcAft>
              <a:buNone/>
            </a:pPr>
            <a:r>
              <a:rPr lang="en-US">
                <a:solidFill>
                  <a:schemeClr val="dk1"/>
                </a:solidFill>
                <a:latin typeface="Calibri"/>
                <a:ea typeface="Calibri"/>
                <a:cs typeface="Calibri"/>
                <a:sym typeface="Calibri"/>
              </a:rPr>
              <a:t>All students receive a free lunch and breakfast.  Students may also bring a lunch.  If a lunch is brought to school please make sure to follow these guidelines:</a:t>
            </a:r>
            <a:endParaRPr>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AutoNum type="arabicParenR"/>
            </a:pPr>
            <a:r>
              <a:rPr lang="en-US">
                <a:solidFill>
                  <a:schemeClr val="dk1"/>
                </a:solidFill>
                <a:latin typeface="Calibri"/>
                <a:ea typeface="Calibri"/>
                <a:cs typeface="Calibri"/>
                <a:sym typeface="Calibri"/>
              </a:rPr>
              <a:t>No glass containers</a:t>
            </a:r>
            <a:endParaRPr>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AutoNum type="arabicParenR"/>
            </a:pPr>
            <a:r>
              <a:rPr lang="en-US">
                <a:solidFill>
                  <a:schemeClr val="dk1"/>
                </a:solidFill>
                <a:latin typeface="Calibri"/>
                <a:ea typeface="Calibri"/>
                <a:cs typeface="Calibri"/>
                <a:sym typeface="Calibri"/>
              </a:rPr>
              <a:t>No items that need to be warmed.  Students do not have access to microwaves.  </a:t>
            </a:r>
            <a:endParaRPr>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AutoNum type="arabicParenR"/>
            </a:pPr>
            <a:r>
              <a:rPr lang="en-US">
                <a:solidFill>
                  <a:schemeClr val="dk1"/>
                </a:solidFill>
                <a:latin typeface="Calibri"/>
                <a:ea typeface="Calibri"/>
                <a:cs typeface="Calibri"/>
                <a:sym typeface="Calibri"/>
              </a:rPr>
              <a:t>No sodas or high sugar drinks (juice, water, sports drinks [no caffeine] are great).</a:t>
            </a:r>
            <a:endParaRPr>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AutoNum type="arabicParenR"/>
            </a:pPr>
            <a:r>
              <a:rPr lang="en-US">
                <a:solidFill>
                  <a:schemeClr val="dk1"/>
                </a:solidFill>
                <a:latin typeface="Calibri"/>
                <a:ea typeface="Calibri"/>
                <a:cs typeface="Calibri"/>
                <a:sym typeface="Calibri"/>
              </a:rPr>
              <a:t>No candy or large bags of chips/Takis.  A small individual size bag is fine.</a:t>
            </a:r>
            <a:endParaRPr>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AutoNum type="arabicParenR"/>
            </a:pPr>
            <a:r>
              <a:rPr lang="en-US">
                <a:solidFill>
                  <a:schemeClr val="dk1"/>
                </a:solidFill>
                <a:latin typeface="Calibri"/>
                <a:ea typeface="Calibri"/>
                <a:cs typeface="Calibri"/>
                <a:sym typeface="Calibri"/>
              </a:rPr>
              <a:t>Students are </a:t>
            </a:r>
            <a:r>
              <a:rPr lang="en-US">
                <a:solidFill>
                  <a:srgbClr val="FF0000"/>
                </a:solidFill>
                <a:latin typeface="Calibri"/>
                <a:ea typeface="Calibri"/>
                <a:cs typeface="Calibri"/>
                <a:sym typeface="Calibri"/>
              </a:rPr>
              <a:t>NOT</a:t>
            </a:r>
            <a:r>
              <a:rPr lang="en-US">
                <a:solidFill>
                  <a:schemeClr val="dk1"/>
                </a:solidFill>
                <a:latin typeface="Calibri"/>
                <a:ea typeface="Calibri"/>
                <a:cs typeface="Calibri"/>
                <a:sym typeface="Calibri"/>
              </a:rPr>
              <a:t> allowed to share any food from home.  Many students have food allergies, </a:t>
            </a:r>
            <a:endParaRPr>
              <a:solidFill>
                <a:schemeClr val="dk1"/>
              </a:solidFill>
              <a:latin typeface="Calibri"/>
              <a:ea typeface="Calibri"/>
              <a:cs typeface="Calibri"/>
              <a:sym typeface="Calibri"/>
            </a:endParaRPr>
          </a:p>
          <a:p>
            <a:pPr indent="0" lvl="0" marL="457200" rtl="0" algn="l">
              <a:spcBef>
                <a:spcPts val="0"/>
              </a:spcBef>
              <a:spcAft>
                <a:spcPts val="0"/>
              </a:spcAft>
              <a:buNone/>
            </a:pPr>
            <a:r>
              <a:rPr lang="en-US">
                <a:solidFill>
                  <a:schemeClr val="dk1"/>
                </a:solidFill>
                <a:latin typeface="Calibri"/>
                <a:ea typeface="Calibri"/>
                <a:cs typeface="Calibri"/>
                <a:sym typeface="Calibri"/>
              </a:rPr>
              <a:t>so please remind your student to not share food brought from home. </a:t>
            </a:r>
            <a:endParaRPr>
              <a:solidFill>
                <a:schemeClr val="dk1"/>
              </a:solidFill>
              <a:latin typeface="Calibri"/>
              <a:ea typeface="Calibri"/>
              <a:cs typeface="Calibri"/>
              <a:sym typeface="Calibri"/>
            </a:endParaRPr>
          </a:p>
          <a:p>
            <a:pPr indent="0" lvl="0" marL="0" rtl="0" algn="l">
              <a:spcBef>
                <a:spcPts val="0"/>
              </a:spcBef>
              <a:spcAft>
                <a:spcPts val="0"/>
              </a:spcAft>
              <a:buNone/>
            </a:pPr>
            <a:r>
              <a:t/>
            </a:r>
            <a:endParaRPr>
              <a:solidFill>
                <a:schemeClr val="dk1"/>
              </a:solidFill>
              <a:latin typeface="Calibri"/>
              <a:ea typeface="Calibri"/>
              <a:cs typeface="Calibri"/>
              <a:sym typeface="Calibri"/>
            </a:endParaRPr>
          </a:p>
          <a:p>
            <a:pPr indent="0" lvl="0" marL="0" rtl="0" algn="l">
              <a:spcBef>
                <a:spcPts val="0"/>
              </a:spcBef>
              <a:spcAft>
                <a:spcPts val="0"/>
              </a:spcAft>
              <a:buNone/>
            </a:pPr>
            <a:r>
              <a:rPr b="1" lang="en-US">
                <a:solidFill>
                  <a:srgbClr val="FF3399"/>
                </a:solidFill>
                <a:latin typeface="Calibri"/>
                <a:ea typeface="Calibri"/>
                <a:cs typeface="Calibri"/>
                <a:sym typeface="Calibri"/>
              </a:rPr>
              <a:t>Homework/Practice</a:t>
            </a:r>
            <a:r>
              <a:rPr lang="en-US">
                <a:solidFill>
                  <a:schemeClr val="dk1"/>
                </a:solidFill>
                <a:latin typeface="Calibri"/>
                <a:ea typeface="Calibri"/>
                <a:cs typeface="Calibri"/>
                <a:sym typeface="Calibri"/>
              </a:rPr>
              <a:t>:</a:t>
            </a:r>
            <a:br>
              <a:rPr lang="en-US">
                <a:solidFill>
                  <a:schemeClr val="dk1"/>
                </a:solidFill>
                <a:latin typeface="Twentieth Century"/>
                <a:ea typeface="Twentieth Century"/>
                <a:cs typeface="Twentieth Century"/>
                <a:sym typeface="Twentieth Century"/>
              </a:rPr>
            </a:br>
            <a:r>
              <a:rPr lang="en-US">
                <a:solidFill>
                  <a:schemeClr val="dk1"/>
                </a:solidFill>
                <a:latin typeface="Calibri"/>
                <a:ea typeface="Calibri"/>
                <a:cs typeface="Calibri"/>
                <a:sym typeface="Calibri"/>
              </a:rPr>
              <a:t>Please know that we are a one-to-one technology school and students will have access to a personal laptop at school.  We will be using Canvas for daily instruction, assignments, and Asynchronous Learning Days (Learning at Home).  Laptops will </a:t>
            </a:r>
            <a:r>
              <a:rPr lang="en-US" u="sng">
                <a:solidFill>
                  <a:schemeClr val="dk1"/>
                </a:solidFill>
                <a:latin typeface="Calibri"/>
                <a:ea typeface="Calibri"/>
                <a:cs typeface="Calibri"/>
                <a:sym typeface="Calibri"/>
              </a:rPr>
              <a:t>not</a:t>
            </a:r>
            <a:r>
              <a:rPr lang="en-US">
                <a:solidFill>
                  <a:schemeClr val="dk1"/>
                </a:solidFill>
                <a:latin typeface="Calibri"/>
                <a:ea typeface="Calibri"/>
                <a:cs typeface="Calibri"/>
                <a:sym typeface="Calibri"/>
              </a:rPr>
              <a:t> be sent home daily, unless needed for an assignment.</a:t>
            </a:r>
            <a:endParaRPr>
              <a:solidFill>
                <a:schemeClr val="dk1"/>
              </a:solidFill>
            </a:endParaRPr>
          </a:p>
          <a:p>
            <a:pPr indent="0" lvl="0" marL="0" rtl="0" algn="l">
              <a:spcBef>
                <a:spcPts val="0"/>
              </a:spcBef>
              <a:spcAft>
                <a:spcPts val="0"/>
              </a:spcAft>
              <a:buNone/>
            </a:pPr>
            <a:br>
              <a:rPr lang="en-US" sz="1200">
                <a:solidFill>
                  <a:schemeClr val="dk1"/>
                </a:solidFill>
                <a:latin typeface="Twentieth Century"/>
                <a:ea typeface="Twentieth Century"/>
                <a:cs typeface="Twentieth Century"/>
                <a:sym typeface="Twentieth Century"/>
              </a:rPr>
            </a:br>
            <a:r>
              <a:rPr lang="en-US">
                <a:solidFill>
                  <a:schemeClr val="dk1"/>
                </a:solidFill>
                <a:latin typeface="Calibri"/>
                <a:ea typeface="Calibri"/>
                <a:cs typeface="Calibri"/>
                <a:sym typeface="Calibri"/>
              </a:rPr>
              <a:t>Students will have a </a:t>
            </a:r>
            <a:r>
              <a:rPr b="1" lang="en-US">
                <a:solidFill>
                  <a:srgbClr val="FF0066"/>
                </a:solidFill>
                <a:latin typeface="Calibri"/>
                <a:ea typeface="Calibri"/>
                <a:cs typeface="Calibri"/>
                <a:sym typeface="Calibri"/>
              </a:rPr>
              <a:t> </a:t>
            </a:r>
            <a:r>
              <a:rPr lang="en-US" u="sng">
                <a:solidFill>
                  <a:schemeClr val="dk1"/>
                </a:solidFill>
                <a:latin typeface="Calibri"/>
                <a:ea typeface="Calibri"/>
                <a:cs typeface="Calibri"/>
                <a:sym typeface="Calibri"/>
              </a:rPr>
              <a:t>homework folder </a:t>
            </a:r>
            <a:r>
              <a:rPr lang="en-US">
                <a:solidFill>
                  <a:schemeClr val="dk1"/>
                </a:solidFill>
                <a:latin typeface="Calibri"/>
                <a:ea typeface="Calibri"/>
                <a:cs typeface="Calibri"/>
                <a:sym typeface="Calibri"/>
              </a:rPr>
              <a:t>. This will go home as needed with  important correspondence or  assignments/project information.  Students will receive regular homework.  I will post a message on the Class Story in Class Do Jo to let you know it’s coming home. </a:t>
            </a:r>
            <a:endParaRPr>
              <a:solidFill>
                <a:schemeClr val="dk1"/>
              </a:solidFill>
              <a:latin typeface="Calibri"/>
              <a:ea typeface="Calibri"/>
              <a:cs typeface="Calibri"/>
              <a:sym typeface="Calibri"/>
            </a:endParaRPr>
          </a:p>
          <a:p>
            <a:pPr indent="0" lvl="0" marL="0" rtl="0" algn="l">
              <a:spcBef>
                <a:spcPts val="0"/>
              </a:spcBef>
              <a:spcAft>
                <a:spcPts val="0"/>
              </a:spcAft>
              <a:buNone/>
            </a:pPr>
            <a:r>
              <a:t/>
            </a:r>
            <a:endParaRPr>
              <a:solidFill>
                <a:schemeClr val="dk1"/>
              </a:solidFill>
              <a:latin typeface="Calibri"/>
              <a:ea typeface="Calibri"/>
              <a:cs typeface="Calibri"/>
              <a:sym typeface="Calibri"/>
            </a:endParaRPr>
          </a:p>
          <a:p>
            <a:pPr indent="0" lvl="0" marL="0" rtl="0" algn="l">
              <a:spcBef>
                <a:spcPts val="0"/>
              </a:spcBef>
              <a:spcAft>
                <a:spcPts val="0"/>
              </a:spcAft>
              <a:buNone/>
            </a:pPr>
            <a:r>
              <a:rPr b="1" lang="en-US">
                <a:solidFill>
                  <a:srgbClr val="FF3399"/>
                </a:solidFill>
                <a:latin typeface="Calibri"/>
                <a:ea typeface="Calibri"/>
                <a:cs typeface="Calibri"/>
                <a:sym typeface="Calibri"/>
              </a:rPr>
              <a:t>Fluency Folders</a:t>
            </a:r>
            <a:endParaRPr b="1">
              <a:solidFill>
                <a:srgbClr val="FF3399"/>
              </a:solidFill>
              <a:latin typeface="Calibri"/>
              <a:ea typeface="Calibri"/>
              <a:cs typeface="Calibri"/>
              <a:sym typeface="Calibri"/>
            </a:endParaRPr>
          </a:p>
          <a:p>
            <a:pPr indent="0" lvl="0" marL="0" rtl="0" algn="l">
              <a:spcBef>
                <a:spcPts val="0"/>
              </a:spcBef>
              <a:spcAft>
                <a:spcPts val="0"/>
              </a:spcAft>
              <a:buNone/>
            </a:pPr>
            <a:r>
              <a:rPr lang="en-US">
                <a:solidFill>
                  <a:schemeClr val="dk1"/>
                </a:solidFill>
                <a:latin typeface="Calibri"/>
                <a:ea typeface="Calibri"/>
                <a:cs typeface="Calibri"/>
                <a:sym typeface="Calibri"/>
              </a:rPr>
              <a:t>All </a:t>
            </a:r>
            <a:r>
              <a:rPr lang="en-US">
                <a:solidFill>
                  <a:schemeClr val="dk1"/>
                </a:solidFill>
                <a:latin typeface="Calibri"/>
                <a:ea typeface="Calibri"/>
                <a:cs typeface="Calibri"/>
                <a:sym typeface="Calibri"/>
              </a:rPr>
              <a:t>students</a:t>
            </a:r>
            <a:r>
              <a:rPr lang="en-US">
                <a:solidFill>
                  <a:schemeClr val="dk1"/>
                </a:solidFill>
                <a:latin typeface="Calibri"/>
                <a:ea typeface="Calibri"/>
                <a:cs typeface="Calibri"/>
                <a:sym typeface="Calibri"/>
              </a:rPr>
              <a:t> at Blythe Elementary School will have a Fluency Folder (purple/blue)  to complete each night. Parents are expected to listen to their student read and/or complete the questions that follow it nightly.  Parents’ initials each night verify this homework is completed.  </a:t>
            </a:r>
            <a:r>
              <a:rPr lang="en-US">
                <a:solidFill>
                  <a:srgbClr val="FF0000"/>
                </a:solidFill>
                <a:latin typeface="Calibri"/>
                <a:ea typeface="Calibri"/>
                <a:cs typeface="Calibri"/>
                <a:sym typeface="Calibri"/>
              </a:rPr>
              <a:t>Failure to initial results in your student not receiving credit for the homework assignment.</a:t>
            </a:r>
            <a:r>
              <a:rPr lang="en-US">
                <a:solidFill>
                  <a:schemeClr val="dk1"/>
                </a:solidFill>
                <a:latin typeface="Calibri"/>
                <a:ea typeface="Calibri"/>
                <a:cs typeface="Calibri"/>
                <a:sym typeface="Calibri"/>
              </a:rPr>
              <a:t> Any changes in this will be posted on our Class Story.</a:t>
            </a:r>
            <a:endParaRPr>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5"/>
          <p:cNvSpPr txBox="1"/>
          <p:nvPr/>
        </p:nvSpPr>
        <p:spPr>
          <a:xfrm>
            <a:off x="138608" y="180975"/>
            <a:ext cx="7342800" cy="10005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0070C0"/>
                </a:solidFill>
                <a:latin typeface="Calibri"/>
                <a:ea typeface="Calibri"/>
                <a:cs typeface="Calibri"/>
                <a:sym typeface="Calibri"/>
              </a:rPr>
              <a:t>Our Classroom Specifics- page </a:t>
            </a:r>
            <a:r>
              <a:rPr b="1" lang="en-US">
                <a:solidFill>
                  <a:srgbClr val="0070C0"/>
                </a:solidFill>
                <a:latin typeface="Calibri"/>
                <a:ea typeface="Calibri"/>
                <a:cs typeface="Calibri"/>
                <a:sym typeface="Calibri"/>
              </a:rPr>
              <a:t>2</a:t>
            </a:r>
            <a:r>
              <a:rPr b="0" i="0" lang="en-US" sz="1400" u="none" cap="none" strike="noStrike">
                <a:solidFill>
                  <a:srgbClr val="7030A0"/>
                </a:solidFill>
                <a:latin typeface="Calibri"/>
                <a:ea typeface="Calibri"/>
                <a:cs typeface="Calibri"/>
                <a:sym typeface="Calibri"/>
              </a:rPr>
              <a:t> </a:t>
            </a:r>
            <a:r>
              <a:rPr b="1" i="0" lang="en-US" sz="1400" u="none" cap="none" strike="noStrike">
                <a:solidFill>
                  <a:srgbClr val="1482AB"/>
                </a:solidFill>
                <a:latin typeface="Calibri"/>
                <a:ea typeface="Calibri"/>
                <a:cs typeface="Calibri"/>
                <a:sym typeface="Calibri"/>
              </a:rPr>
              <a:t>of </a:t>
            </a:r>
            <a:r>
              <a:rPr b="1" lang="en-US">
                <a:solidFill>
                  <a:srgbClr val="1482AB"/>
                </a:solidFill>
                <a:latin typeface="Calibri"/>
                <a:ea typeface="Calibri"/>
                <a:cs typeface="Calibri"/>
                <a:sym typeface="Calibri"/>
              </a:rPr>
              <a:t>3</a:t>
            </a:r>
            <a:endParaRPr b="1" i="0" sz="1400" u="none" cap="none" strike="noStrike">
              <a:solidFill>
                <a:srgbClr val="1482AB"/>
              </a:solidFill>
              <a:latin typeface="Twentieth Century"/>
              <a:ea typeface="Twentieth Century"/>
              <a:cs typeface="Twentieth Century"/>
              <a:sym typeface="Twentieth Century"/>
            </a:endParaRPr>
          </a:p>
          <a:p>
            <a:pPr indent="0" lvl="0" marL="0" marR="0" rtl="0" algn="l">
              <a:lnSpc>
                <a:spcPct val="100000"/>
              </a:lnSpc>
              <a:spcBef>
                <a:spcPts val="0"/>
              </a:spcBef>
              <a:spcAft>
                <a:spcPts val="0"/>
              </a:spcAft>
              <a:buClr>
                <a:srgbClr val="000000"/>
              </a:buClr>
              <a:buSzPts val="1400"/>
              <a:buFont typeface="Arial"/>
              <a:buNone/>
            </a:pPr>
            <a:br>
              <a:rPr b="0" i="0" lang="en-US" sz="1400" u="none" cap="none" strike="noStrike">
                <a:solidFill>
                  <a:schemeClr val="dk1"/>
                </a:solidFill>
                <a:latin typeface="Twentieth Century"/>
                <a:ea typeface="Twentieth Century"/>
                <a:cs typeface="Twentieth Century"/>
                <a:sym typeface="Twentieth Century"/>
              </a:rPr>
            </a:br>
            <a:r>
              <a:rPr b="1" i="0" lang="en-US" sz="1400" u="none" cap="none" strike="noStrike">
                <a:solidFill>
                  <a:srgbClr val="FF3399"/>
                </a:solidFill>
                <a:latin typeface="Calibri"/>
                <a:ea typeface="Calibri"/>
                <a:cs typeface="Calibri"/>
                <a:sym typeface="Calibri"/>
              </a:rPr>
              <a:t>Dress Code</a:t>
            </a:r>
            <a:endParaRPr b="0" i="0" sz="1400" u="none" cap="none" strike="noStrike">
              <a:solidFill>
                <a:srgbClr val="FF3399"/>
              </a:solidFill>
              <a:latin typeface="Twentieth Century"/>
              <a:ea typeface="Twentieth Century"/>
              <a:cs typeface="Twentieth Century"/>
              <a:sym typeface="Twentieth Century"/>
            </a:endParaRPr>
          </a:p>
          <a:p>
            <a:pPr indent="0" lvl="0" marL="0" marR="0" rtl="0" algn="l">
              <a:lnSpc>
                <a:spcPct val="100000"/>
              </a:lnSpc>
              <a:spcBef>
                <a:spcPts val="0"/>
              </a:spcBef>
              <a:spcAft>
                <a:spcPts val="0"/>
              </a:spcAft>
              <a:buClr>
                <a:srgbClr val="000000"/>
              </a:buClr>
              <a:buSzPts val="1400"/>
              <a:buFont typeface="Arial"/>
              <a:buNone/>
            </a:pPr>
            <a:r>
              <a:rPr b="1" i="0" lang="en-US" sz="1400" u="none" cap="none" strike="noStrike">
                <a:solidFill>
                  <a:srgbClr val="FF0000"/>
                </a:solidFill>
                <a:latin typeface="Calibri"/>
                <a:ea typeface="Calibri"/>
                <a:cs typeface="Calibri"/>
                <a:sym typeface="Calibri"/>
              </a:rPr>
              <a:t>Please see the Richmond County Student Code of Conduct for specific dress code information.  Just a few quick reminders: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Twentieth Century"/>
              <a:ea typeface="Twentieth Century"/>
              <a:cs typeface="Twentieth Century"/>
              <a:sym typeface="Twentieth Century"/>
            </a:endParaRPr>
          </a:p>
          <a:p>
            <a:pPr indent="0" lvl="0" marL="0" marR="0" rtl="0" algn="l">
              <a:lnSpc>
                <a:spcPct val="100000"/>
              </a:lnSpc>
              <a:spcBef>
                <a:spcPts val="0"/>
              </a:spcBef>
              <a:spcAft>
                <a:spcPts val="0"/>
              </a:spcAft>
              <a:buNone/>
            </a:pPr>
            <a:r>
              <a:rPr lang="en-US">
                <a:latin typeface="Calibri"/>
                <a:ea typeface="Calibri"/>
                <a:cs typeface="Calibri"/>
                <a:sym typeface="Calibri"/>
              </a:rPr>
              <a:t>1. </a:t>
            </a:r>
            <a:r>
              <a:rPr b="1" i="0" lang="en-US" sz="1400" u="none" cap="none" strike="noStrike">
                <a:solidFill>
                  <a:srgbClr val="000000"/>
                </a:solidFill>
                <a:latin typeface="Calibri"/>
                <a:ea typeface="Calibri"/>
                <a:cs typeface="Calibri"/>
                <a:sym typeface="Calibri"/>
              </a:rPr>
              <a:t>NO leggings/jeggings- if your student comes to school in leggings and their top does not come to the middle of their thigh</a:t>
            </a:r>
            <a:r>
              <a:rPr b="1" lang="en-US">
                <a:latin typeface="Calibri"/>
                <a:ea typeface="Calibri"/>
                <a:cs typeface="Calibri"/>
                <a:sym typeface="Calibri"/>
              </a:rPr>
              <a:t>s</a:t>
            </a:r>
            <a:r>
              <a:rPr b="1" i="0" lang="en-US" sz="1400" u="none" cap="none" strike="noStrike">
                <a:solidFill>
                  <a:srgbClr val="000000"/>
                </a:solidFill>
                <a:latin typeface="Calibri"/>
                <a:ea typeface="Calibri"/>
                <a:cs typeface="Calibri"/>
                <a:sym typeface="Calibri"/>
              </a:rPr>
              <a:t>,</a:t>
            </a:r>
            <a:r>
              <a:rPr b="0" i="0" lang="en-US" sz="1400" u="none" cap="none" strike="noStrike">
                <a:solidFill>
                  <a:srgbClr val="000000"/>
                </a:solidFill>
                <a:latin typeface="Calibri"/>
                <a:ea typeface="Calibri"/>
                <a:cs typeface="Calibri"/>
                <a:sym typeface="Calibri"/>
              </a:rPr>
              <a:t> you will be asked to bring them a change of clothes. No short tops with these type of bottoms.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Calibri"/>
                <a:ea typeface="Calibri"/>
                <a:cs typeface="Calibri"/>
                <a:sym typeface="Calibri"/>
              </a:rPr>
              <a:t>2. Athletic shoes are required for days we have PE and outdoor activities. Crocs must have the strap attached and worn around the heel  (Sports Mode ☺) at all times. No slides or slipper type shoes or flip-flops.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Calibri"/>
                <a:ea typeface="Calibri"/>
                <a:cs typeface="Calibri"/>
                <a:sym typeface="Calibri"/>
              </a:rPr>
              <a:t>3.No hats may be worn in the building. This includes the hat that is attached to a pull-over/hoodie type jacket.  Hats are allowed when a special fundraiser is going on. These fundraiser hats are not the attached hat/hoodie on a jacket.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Calibri"/>
                <a:ea typeface="Calibri"/>
                <a:cs typeface="Calibri"/>
                <a:sym typeface="Calibri"/>
              </a:rPr>
              <a:t>4. Tank tops or tops with spaghetti straps are not allowed to be worn.  If it is part of a dress outfit, a jacket must be worn.</a:t>
            </a:r>
            <a:r>
              <a:rPr lang="en-US"/>
              <a:t> </a:t>
            </a:r>
            <a:r>
              <a:rPr lang="en-US">
                <a:latin typeface="Calibri"/>
                <a:ea typeface="Calibri"/>
                <a:cs typeface="Calibri"/>
                <a:sym typeface="Calibri"/>
              </a:rPr>
              <a:t>Students’ tops should not show any back or stomach and fit appropriately on the shoulders. </a:t>
            </a:r>
            <a:r>
              <a:rPr lang="en-US"/>
              <a:t> </a:t>
            </a:r>
            <a:r>
              <a:rPr lang="en-US">
                <a:latin typeface="Calibri"/>
                <a:ea typeface="Calibri"/>
                <a:cs typeface="Calibri"/>
                <a:sym typeface="Calibri"/>
              </a:rPr>
              <a:t>Shorts/skirts, dresses must be within 2 inches of a student’s knees.  Mid-thigh lengths are not the appropriate length</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lang="en-US">
                <a:latin typeface="Calibri"/>
                <a:ea typeface="Calibri"/>
                <a:cs typeface="Calibri"/>
                <a:sym typeface="Calibri"/>
              </a:rPr>
              <a:t>5. Please label jackets, sweaters, hats, and bookbags </a:t>
            </a:r>
            <a:r>
              <a:rPr lang="en-US">
                <a:latin typeface="Calibri"/>
                <a:ea typeface="Calibri"/>
                <a:cs typeface="Calibri"/>
                <a:sym typeface="Calibri"/>
              </a:rPr>
              <a:t>with your student’s name.  We end up with many unidentified clothing items every week.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1" lang="en-US">
                <a:solidFill>
                  <a:srgbClr val="FF3399"/>
                </a:solidFill>
              </a:rPr>
              <a:t>Technology</a:t>
            </a:r>
            <a:endParaRPr b="1">
              <a:solidFill>
                <a:srgbClr val="FF3399"/>
              </a:solidFill>
            </a:endParaRPr>
          </a:p>
          <a:p>
            <a:pPr indent="0" lvl="0" marL="0" rtl="0" algn="l">
              <a:spcBef>
                <a:spcPts val="0"/>
              </a:spcBef>
              <a:spcAft>
                <a:spcPts val="0"/>
              </a:spcAft>
              <a:buClr>
                <a:schemeClr val="dk1"/>
              </a:buClr>
              <a:buSzPts val="1400"/>
              <a:buFont typeface="Arial"/>
              <a:buNone/>
            </a:pPr>
            <a:r>
              <a:rPr lang="en-US">
                <a:solidFill>
                  <a:schemeClr val="dk1"/>
                </a:solidFill>
                <a:latin typeface="Calibri"/>
                <a:ea typeface="Calibri"/>
                <a:cs typeface="Calibri"/>
                <a:sym typeface="Calibri"/>
              </a:rPr>
              <a:t>Students will be issued a laptop, power block with attached cord, and the second power cord.  </a:t>
            </a:r>
            <a:r>
              <a:rPr lang="en-US">
                <a:solidFill>
                  <a:schemeClr val="dk1"/>
                </a:solidFill>
                <a:latin typeface="Calibri"/>
                <a:ea typeface="Calibri"/>
                <a:cs typeface="Calibri"/>
                <a:sym typeface="Calibri"/>
              </a:rPr>
              <a:t>Students are expected to take care of the items.  Students are charged for lost or damaged technology devices and parts. Any fines will need to be paid as soon as possible. Insurance for devices can be purchased. Please see the flyer and instructions in the Registration Packet for more information.   Students will NOT take laptops home unless an Asynchronous Day is planned (Learn at Home) or it is needed for a homework assignment.  At a later time, students might be able to bring them home on a regular basis. If you do not wish your student to take laptops home, please make sure you check the appropriate box on the Loan Agreement.  Phones and tablets should remain at home.  Richmond County has updated their cell phone policy (July 2024).  More information will be sent when available.   </a:t>
            </a:r>
            <a:r>
              <a:rPr b="1" lang="en-US">
                <a:solidFill>
                  <a:srgbClr val="FF0000"/>
                </a:solidFill>
                <a:latin typeface="Calibri"/>
                <a:ea typeface="Calibri"/>
                <a:cs typeface="Calibri"/>
                <a:sym typeface="Calibri"/>
              </a:rPr>
              <a:t>The school is not responsible for personal devices.</a:t>
            </a:r>
            <a:br>
              <a:rPr lang="en-US">
                <a:solidFill>
                  <a:schemeClr val="dk1"/>
                </a:solidFill>
                <a:latin typeface="Twentieth Century"/>
                <a:ea typeface="Twentieth Century"/>
                <a:cs typeface="Twentieth Century"/>
                <a:sym typeface="Twentieth Century"/>
              </a:rPr>
            </a:br>
            <a:endParaRPr/>
          </a:p>
          <a:p>
            <a:pPr indent="0" lvl="0" marL="0" marR="0" rtl="0" algn="l">
              <a:lnSpc>
                <a:spcPct val="100000"/>
              </a:lnSpc>
              <a:spcBef>
                <a:spcPts val="0"/>
              </a:spcBef>
              <a:spcAft>
                <a:spcPts val="0"/>
              </a:spcAft>
              <a:buClr>
                <a:srgbClr val="000000"/>
              </a:buClr>
              <a:buSzPts val="1400"/>
              <a:buFont typeface="Arial"/>
              <a:buNone/>
            </a:pPr>
            <a:r>
              <a:rPr b="1" lang="en-US">
                <a:solidFill>
                  <a:srgbClr val="FF3399"/>
                </a:solidFill>
                <a:latin typeface="Calibri"/>
                <a:ea typeface="Calibri"/>
                <a:cs typeface="Calibri"/>
                <a:sym typeface="Calibri"/>
              </a:rPr>
              <a:t>Restrooms</a:t>
            </a:r>
            <a:endParaRPr b="0" i="0" sz="1400" u="none" cap="none" strike="noStrike">
              <a:solidFill>
                <a:schemeClr val="dk1"/>
              </a:solidFill>
              <a:latin typeface="Twentieth Century"/>
              <a:ea typeface="Twentieth Century"/>
              <a:cs typeface="Twentieth Century"/>
              <a:sym typeface="Twentieth Century"/>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Calibri"/>
                <a:ea typeface="Calibri"/>
                <a:cs typeface="Calibri"/>
                <a:sym typeface="Calibri"/>
              </a:rPr>
              <a:t>We have the luxury of having a bathroom</a:t>
            </a:r>
            <a:r>
              <a:rPr lang="en-US">
                <a:latin typeface="Calibri"/>
                <a:ea typeface="Calibri"/>
                <a:cs typeface="Calibri"/>
                <a:sym typeface="Calibri"/>
              </a:rPr>
              <a:t> next to our room on the hall.  Students will be allowed to go during homeroom, before dismissal, and other scheduled times. </a:t>
            </a:r>
            <a:r>
              <a:rPr b="0" i="0" lang="en-US" sz="1400" u="none" cap="none" strike="noStrike">
                <a:solidFill>
                  <a:srgbClr val="000000"/>
                </a:solidFill>
                <a:latin typeface="Calibri"/>
                <a:ea typeface="Calibri"/>
                <a:cs typeface="Calibri"/>
                <a:sym typeface="Calibri"/>
              </a:rPr>
              <a:t>  If a mess is made, the student will be asked to clean it up for the next person. </a:t>
            </a:r>
            <a:r>
              <a:rPr b="1" i="0" lang="en-US" sz="1400" u="none" cap="none" strike="noStrike">
                <a:solidFill>
                  <a:srgbClr val="FF0000"/>
                </a:solidFill>
                <a:latin typeface="Calibri"/>
                <a:ea typeface="Calibri"/>
                <a:cs typeface="Calibri"/>
                <a:sym typeface="Calibri"/>
              </a:rPr>
              <a:t>Please talk </a:t>
            </a:r>
            <a:r>
              <a:rPr b="0" i="0" lang="en-US" sz="1400" u="none" cap="none" strike="noStrike">
                <a:solidFill>
                  <a:srgbClr val="000000"/>
                </a:solidFill>
                <a:latin typeface="Calibri"/>
                <a:ea typeface="Calibri"/>
                <a:cs typeface="Calibri"/>
                <a:sym typeface="Calibri"/>
              </a:rPr>
              <a:t>with your child about appropriate use of a bathroom and use of materials.</a:t>
            </a:r>
            <a:r>
              <a:rPr b="0" i="0" lang="en-US" sz="1400" u="none" cap="none" strike="noStrike">
                <a:solidFill>
                  <a:srgbClr val="FF3399"/>
                </a:solidFill>
                <a:latin typeface="Calibri"/>
                <a:ea typeface="Calibri"/>
                <a:cs typeface="Calibri"/>
                <a:sym typeface="Calibri"/>
              </a:rPr>
              <a:t>  </a:t>
            </a:r>
            <a:r>
              <a:rPr b="0" i="0" lang="en-US" sz="1400" u="none" cap="none" strike="noStrike">
                <a:solidFill>
                  <a:srgbClr val="000000"/>
                </a:solidFill>
                <a:latin typeface="Calibri"/>
                <a:ea typeface="Calibri"/>
                <a:cs typeface="Calibri"/>
                <a:sym typeface="Calibri"/>
              </a:rPr>
              <a:t>We have trouble with too much toilet paper being used, flushed at one time, and seats/floors not being left dry.  We all love a clean bathroom to use.  </a:t>
            </a:r>
            <a:endParaRPr b="0" i="0" sz="1400" u="none" cap="none" strike="noStrike">
              <a:solidFill>
                <a:schemeClr val="dk1"/>
              </a:solidFill>
              <a:latin typeface="Twentieth Century"/>
              <a:ea typeface="Twentieth Century"/>
              <a:cs typeface="Twentieth Century"/>
              <a:sym typeface="Twentieth Century"/>
            </a:endParaRPr>
          </a:p>
          <a:p>
            <a:pPr indent="0" lvl="0" marL="0" marR="0" rtl="0" algn="l">
              <a:lnSpc>
                <a:spcPct val="100000"/>
              </a:lnSpc>
              <a:spcBef>
                <a:spcPts val="0"/>
              </a:spcBef>
              <a:spcAft>
                <a:spcPts val="0"/>
              </a:spcAft>
              <a:buClr>
                <a:srgbClr val="000000"/>
              </a:buClr>
              <a:buSzPts val="1400"/>
              <a:buFont typeface="Arial"/>
              <a:buNone/>
            </a:pPr>
            <a:br>
              <a:rPr b="0" i="0" lang="en-US" sz="1400" u="none" cap="none" strike="noStrike">
                <a:solidFill>
                  <a:schemeClr val="dk1"/>
                </a:solidFill>
                <a:latin typeface="Twentieth Century"/>
                <a:ea typeface="Twentieth Century"/>
                <a:cs typeface="Twentieth Century"/>
                <a:sym typeface="Twentieth Century"/>
              </a:rPr>
            </a:br>
            <a:endParaRPr b="0" i="0" sz="1400" u="none" cap="none" strike="noStrike">
              <a:solidFill>
                <a:schemeClr val="dk1"/>
              </a:solidFill>
              <a:latin typeface="Twentieth Century"/>
              <a:ea typeface="Twentieth Century"/>
              <a:cs typeface="Twentieth Century"/>
              <a:sym typeface="Twentieth Century"/>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g2e313c16d4f_0_4"/>
          <p:cNvSpPr txBox="1"/>
          <p:nvPr/>
        </p:nvSpPr>
        <p:spPr>
          <a:xfrm>
            <a:off x="0" y="0"/>
            <a:ext cx="7497300" cy="75114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Clr>
                <a:schemeClr val="dk1"/>
              </a:buClr>
              <a:buSzPts val="1400"/>
              <a:buFont typeface="Arial"/>
              <a:buNone/>
            </a:pPr>
            <a:r>
              <a:rPr b="1" lang="en-US">
                <a:solidFill>
                  <a:srgbClr val="0070C0"/>
                </a:solidFill>
                <a:latin typeface="Calibri"/>
                <a:ea typeface="Calibri"/>
                <a:cs typeface="Calibri"/>
                <a:sym typeface="Calibri"/>
              </a:rPr>
              <a:t>Our Classroom Specifics- page 3</a:t>
            </a:r>
            <a:r>
              <a:rPr lang="en-US">
                <a:solidFill>
                  <a:srgbClr val="7030A0"/>
                </a:solidFill>
                <a:latin typeface="Calibri"/>
                <a:ea typeface="Calibri"/>
                <a:cs typeface="Calibri"/>
                <a:sym typeface="Calibri"/>
              </a:rPr>
              <a:t> </a:t>
            </a:r>
            <a:r>
              <a:rPr b="1" lang="en-US">
                <a:solidFill>
                  <a:srgbClr val="1482AB"/>
                </a:solidFill>
                <a:latin typeface="Calibri"/>
                <a:ea typeface="Calibri"/>
                <a:cs typeface="Calibri"/>
                <a:sym typeface="Calibri"/>
              </a:rPr>
              <a:t>of 3</a:t>
            </a:r>
            <a:endParaRPr b="1">
              <a:solidFill>
                <a:srgbClr val="1482AB"/>
              </a:solidFill>
              <a:latin typeface="Twentieth Century"/>
              <a:ea typeface="Twentieth Century"/>
              <a:cs typeface="Twentieth Century"/>
              <a:sym typeface="Twentieth Century"/>
            </a:endParaRPr>
          </a:p>
          <a:p>
            <a:pPr indent="0" lvl="0" marL="0" rtl="0" algn="l">
              <a:spcBef>
                <a:spcPts val="0"/>
              </a:spcBef>
              <a:spcAft>
                <a:spcPts val="0"/>
              </a:spcAft>
              <a:buNone/>
            </a:pPr>
            <a:r>
              <a:t/>
            </a:r>
            <a:endParaRPr b="1">
              <a:solidFill>
                <a:srgbClr val="FF3399"/>
              </a:solidFill>
              <a:latin typeface="Calibri"/>
              <a:ea typeface="Calibri"/>
              <a:cs typeface="Calibri"/>
              <a:sym typeface="Calibri"/>
            </a:endParaRPr>
          </a:p>
          <a:p>
            <a:pPr indent="0" lvl="0" marL="0" rtl="0" algn="l">
              <a:spcBef>
                <a:spcPts val="0"/>
              </a:spcBef>
              <a:spcAft>
                <a:spcPts val="0"/>
              </a:spcAft>
              <a:buNone/>
            </a:pPr>
            <a:r>
              <a:rPr b="1" lang="en-US">
                <a:solidFill>
                  <a:srgbClr val="FF3399"/>
                </a:solidFill>
                <a:latin typeface="Calibri"/>
                <a:ea typeface="Calibri"/>
                <a:cs typeface="Calibri"/>
                <a:sym typeface="Calibri"/>
              </a:rPr>
              <a:t>Communications</a:t>
            </a:r>
            <a:endParaRPr>
              <a:solidFill>
                <a:schemeClr val="dk1"/>
              </a:solidFill>
              <a:latin typeface="Twentieth Century"/>
              <a:ea typeface="Twentieth Century"/>
              <a:cs typeface="Twentieth Century"/>
              <a:sym typeface="Twentieth Century"/>
            </a:endParaRPr>
          </a:p>
          <a:p>
            <a:pPr indent="0" lvl="0" marL="0" rtl="0" algn="l">
              <a:spcBef>
                <a:spcPts val="0"/>
              </a:spcBef>
              <a:spcAft>
                <a:spcPts val="0"/>
              </a:spcAft>
              <a:buNone/>
            </a:pPr>
            <a:r>
              <a:rPr lang="en-US">
                <a:solidFill>
                  <a:schemeClr val="dk1"/>
                </a:solidFill>
                <a:latin typeface="Calibri"/>
                <a:ea typeface="Calibri"/>
                <a:cs typeface="Calibri"/>
                <a:sym typeface="Calibri"/>
              </a:rPr>
              <a:t>Our school uses Class </a:t>
            </a:r>
            <a:r>
              <a:rPr lang="en-US">
                <a:solidFill>
                  <a:schemeClr val="dk1"/>
                </a:solidFill>
                <a:latin typeface="Calibri"/>
                <a:ea typeface="Calibri"/>
                <a:cs typeface="Calibri"/>
                <a:sym typeface="Calibri"/>
              </a:rPr>
              <a:t>Dojo</a:t>
            </a:r>
            <a:r>
              <a:rPr lang="en-US">
                <a:solidFill>
                  <a:schemeClr val="dk1"/>
                </a:solidFill>
                <a:latin typeface="Calibri"/>
                <a:ea typeface="Calibri"/>
                <a:cs typeface="Calibri"/>
                <a:sym typeface="Calibri"/>
              </a:rPr>
              <a:t> for communication and important notifications.  I will also have a class page on Class </a:t>
            </a:r>
            <a:r>
              <a:rPr lang="en-US">
                <a:solidFill>
                  <a:schemeClr val="dk1"/>
                </a:solidFill>
                <a:latin typeface="Calibri"/>
                <a:ea typeface="Calibri"/>
                <a:cs typeface="Calibri"/>
                <a:sym typeface="Calibri"/>
              </a:rPr>
              <a:t>Dojo</a:t>
            </a:r>
            <a:r>
              <a:rPr lang="en-US">
                <a:solidFill>
                  <a:schemeClr val="dk1"/>
                </a:solidFill>
                <a:latin typeface="Calibri"/>
                <a:ea typeface="Calibri"/>
                <a:cs typeface="Calibri"/>
                <a:sym typeface="Calibri"/>
              </a:rPr>
              <a:t> where I post important information for students and parents as well as links to  valuable information. Please </a:t>
            </a:r>
            <a:r>
              <a:rPr lang="en-US">
                <a:solidFill>
                  <a:srgbClr val="FF0000"/>
                </a:solidFill>
                <a:latin typeface="Calibri"/>
                <a:ea typeface="Calibri"/>
                <a:cs typeface="Calibri"/>
                <a:sym typeface="Calibri"/>
              </a:rPr>
              <a:t>check </a:t>
            </a:r>
            <a:r>
              <a:rPr lang="en-US">
                <a:solidFill>
                  <a:schemeClr val="dk1"/>
                </a:solidFill>
                <a:latin typeface="Calibri"/>
                <a:ea typeface="Calibri"/>
                <a:cs typeface="Calibri"/>
                <a:sym typeface="Calibri"/>
              </a:rPr>
              <a:t>our </a:t>
            </a:r>
            <a:r>
              <a:rPr lang="en-US">
                <a:solidFill>
                  <a:srgbClr val="FF0000"/>
                </a:solidFill>
                <a:latin typeface="Calibri"/>
                <a:ea typeface="Calibri"/>
                <a:cs typeface="Calibri"/>
                <a:sym typeface="Calibri"/>
              </a:rPr>
              <a:t>Class Story </a:t>
            </a:r>
            <a:r>
              <a:rPr b="1" lang="en-US">
                <a:solidFill>
                  <a:schemeClr val="dk1"/>
                </a:solidFill>
                <a:latin typeface="Calibri"/>
                <a:ea typeface="Calibri"/>
                <a:cs typeface="Calibri"/>
                <a:sym typeface="Calibri"/>
              </a:rPr>
              <a:t>daily</a:t>
            </a:r>
            <a:r>
              <a:rPr lang="en-US">
                <a:solidFill>
                  <a:srgbClr val="FF0000"/>
                </a:solidFill>
                <a:latin typeface="Calibri"/>
                <a:ea typeface="Calibri"/>
                <a:cs typeface="Calibri"/>
                <a:sym typeface="Calibri"/>
              </a:rPr>
              <a:t> </a:t>
            </a:r>
            <a:r>
              <a:rPr lang="en-US">
                <a:solidFill>
                  <a:schemeClr val="dk1"/>
                </a:solidFill>
                <a:latin typeface="Calibri"/>
                <a:ea typeface="Calibri"/>
                <a:cs typeface="Calibri"/>
                <a:sym typeface="Calibri"/>
              </a:rPr>
              <a:t>in order to stay updated and not miss important events.  I will use this app to communicate with connected members via the messaging option.  Class Do Jo has the capacity to translate into another language for you if needed. </a:t>
            </a:r>
            <a:r>
              <a:rPr lang="en-US">
                <a:solidFill>
                  <a:schemeClr val="dk1"/>
                </a:solidFill>
                <a:latin typeface="Twentieth Century"/>
                <a:ea typeface="Twentieth Century"/>
                <a:cs typeface="Twentieth Century"/>
                <a:sym typeface="Twentieth Century"/>
              </a:rPr>
              <a:t> </a:t>
            </a:r>
            <a:r>
              <a:rPr lang="en-US">
                <a:solidFill>
                  <a:schemeClr val="dk1"/>
                </a:solidFill>
                <a:latin typeface="Calibri"/>
                <a:ea typeface="Calibri"/>
                <a:cs typeface="Calibri"/>
                <a:sym typeface="Calibri"/>
              </a:rPr>
              <a:t> </a:t>
            </a:r>
            <a:r>
              <a:rPr b="1" lang="en-US">
                <a:solidFill>
                  <a:schemeClr val="dk1"/>
                </a:solidFill>
                <a:latin typeface="Calibri"/>
                <a:ea typeface="Calibri"/>
                <a:cs typeface="Calibri"/>
                <a:sym typeface="Calibri"/>
              </a:rPr>
              <a:t>Please make sure you have downloaded the Class Do Jo app. </a:t>
            </a:r>
            <a:r>
              <a:rPr lang="en-US">
                <a:solidFill>
                  <a:schemeClr val="dk1"/>
                </a:solidFill>
                <a:latin typeface="Calibri"/>
                <a:ea typeface="Calibri"/>
                <a:cs typeface="Calibri"/>
                <a:sym typeface="Calibri"/>
              </a:rPr>
              <a:t> Students have individual logins for themselves and parents. </a:t>
            </a:r>
            <a:endParaRPr>
              <a:solidFill>
                <a:schemeClr val="dk1"/>
              </a:solidFill>
              <a:latin typeface="Calibri"/>
              <a:ea typeface="Calibri"/>
              <a:cs typeface="Calibri"/>
              <a:sym typeface="Calibri"/>
            </a:endParaRPr>
          </a:p>
          <a:p>
            <a:pPr indent="0" lvl="0" marL="0" rtl="0" algn="l">
              <a:spcBef>
                <a:spcPts val="0"/>
              </a:spcBef>
              <a:spcAft>
                <a:spcPts val="0"/>
              </a:spcAft>
              <a:buNone/>
            </a:pPr>
            <a:r>
              <a:t/>
            </a:r>
            <a:endParaRPr>
              <a:solidFill>
                <a:schemeClr val="dk1"/>
              </a:solidFill>
              <a:latin typeface="Twentieth Century"/>
              <a:ea typeface="Twentieth Century"/>
              <a:cs typeface="Twentieth Century"/>
              <a:sym typeface="Twentieth Century"/>
            </a:endParaRPr>
          </a:p>
          <a:p>
            <a:pPr indent="0" lvl="0" marL="0" rtl="0" algn="l">
              <a:spcBef>
                <a:spcPts val="0"/>
              </a:spcBef>
              <a:spcAft>
                <a:spcPts val="0"/>
              </a:spcAft>
              <a:buNone/>
            </a:pPr>
            <a:r>
              <a:rPr b="1" lang="en-US">
                <a:solidFill>
                  <a:srgbClr val="FF3399"/>
                </a:solidFill>
                <a:latin typeface="Calibri"/>
                <a:ea typeface="Calibri"/>
                <a:cs typeface="Calibri"/>
                <a:sym typeface="Calibri"/>
              </a:rPr>
              <a:t>Parent Conferences</a:t>
            </a:r>
            <a:endParaRPr b="1">
              <a:solidFill>
                <a:srgbClr val="FF3399"/>
              </a:solidFill>
              <a:latin typeface="Calibri"/>
              <a:ea typeface="Calibri"/>
              <a:cs typeface="Calibri"/>
              <a:sym typeface="Calibri"/>
            </a:endParaRPr>
          </a:p>
          <a:p>
            <a:pPr indent="0" lvl="0" marL="0" rtl="0" algn="l">
              <a:spcBef>
                <a:spcPts val="0"/>
              </a:spcBef>
              <a:spcAft>
                <a:spcPts val="0"/>
              </a:spcAft>
              <a:buNone/>
            </a:pPr>
            <a:r>
              <a:rPr lang="en-US">
                <a:solidFill>
                  <a:schemeClr val="dk1"/>
                </a:solidFill>
                <a:latin typeface="Calibri"/>
                <a:ea typeface="Calibri"/>
                <a:cs typeface="Calibri"/>
                <a:sym typeface="Calibri"/>
              </a:rPr>
              <a:t>Conferences are required for the first semester and at other points in the year.  I will be using MicroSoft Teams.  I have found this is more convenient for parents to meet. However, face-to-face is also an option if scheduled.  I will send out a link for signing up using “Sign Up Genius.”  Parent conferences are available at other times as well, just let me know.  MS Teams can be accessed through the link that will be emailed to you or through the app.  </a:t>
            </a:r>
            <a:r>
              <a:rPr b="1" lang="en-US">
                <a:solidFill>
                  <a:schemeClr val="dk1"/>
                </a:solidFill>
                <a:latin typeface="Calibri"/>
                <a:ea typeface="Calibri"/>
                <a:cs typeface="Calibri"/>
                <a:sym typeface="Calibri"/>
              </a:rPr>
              <a:t>The program works better if the app is downloaded, but is not required.   </a:t>
            </a:r>
            <a:endParaRPr b="1">
              <a:solidFill>
                <a:schemeClr val="dk1"/>
              </a:solidFill>
              <a:latin typeface="Calibri"/>
              <a:ea typeface="Calibri"/>
              <a:cs typeface="Calibri"/>
              <a:sym typeface="Calibri"/>
            </a:endParaRPr>
          </a:p>
          <a:p>
            <a:pPr indent="0" lvl="0" marL="0" rtl="0" algn="l">
              <a:spcBef>
                <a:spcPts val="0"/>
              </a:spcBef>
              <a:spcAft>
                <a:spcPts val="0"/>
              </a:spcAft>
              <a:buNone/>
            </a:pPr>
            <a:r>
              <a:t/>
            </a:r>
            <a:endParaRPr>
              <a:solidFill>
                <a:schemeClr val="dk1"/>
              </a:solidFill>
              <a:latin typeface="Calibri"/>
              <a:ea typeface="Calibri"/>
              <a:cs typeface="Calibri"/>
              <a:sym typeface="Calibri"/>
            </a:endParaRPr>
          </a:p>
          <a:p>
            <a:pPr indent="0" lvl="0" marL="0" rtl="0" algn="l">
              <a:spcBef>
                <a:spcPts val="0"/>
              </a:spcBef>
              <a:spcAft>
                <a:spcPts val="0"/>
              </a:spcAft>
              <a:buNone/>
            </a:pPr>
            <a:r>
              <a:rPr b="1" lang="en-US">
                <a:solidFill>
                  <a:srgbClr val="FF3399"/>
                </a:solidFill>
                <a:latin typeface="Calibri"/>
                <a:ea typeface="Calibri"/>
                <a:cs typeface="Calibri"/>
                <a:sym typeface="Calibri"/>
              </a:rPr>
              <a:t>MTSS (RTI) Intervention Meetings</a:t>
            </a:r>
            <a:endParaRPr b="1">
              <a:solidFill>
                <a:srgbClr val="FF3399"/>
              </a:solidFill>
              <a:latin typeface="Calibri"/>
              <a:ea typeface="Calibri"/>
              <a:cs typeface="Calibri"/>
              <a:sym typeface="Calibri"/>
            </a:endParaRPr>
          </a:p>
          <a:p>
            <a:pPr indent="0" lvl="0" marL="0" rtl="0" algn="l">
              <a:spcBef>
                <a:spcPts val="0"/>
              </a:spcBef>
              <a:spcAft>
                <a:spcPts val="0"/>
              </a:spcAft>
              <a:buNone/>
            </a:pPr>
            <a:r>
              <a:rPr lang="en-US">
                <a:solidFill>
                  <a:schemeClr val="dk1"/>
                </a:solidFill>
                <a:latin typeface="Calibri"/>
                <a:ea typeface="Calibri"/>
                <a:cs typeface="Calibri"/>
                <a:sym typeface="Calibri"/>
              </a:rPr>
              <a:t>Students in the MTSS (RTI) process or who are referred to the team for intervention will meet regularly to discuss data and progress.  These may be done virtually through Teams or in person.</a:t>
            </a:r>
            <a:endParaRPr>
              <a:solidFill>
                <a:schemeClr val="dk1"/>
              </a:solidFill>
              <a:latin typeface="Calibri"/>
              <a:ea typeface="Calibri"/>
              <a:cs typeface="Calibri"/>
              <a:sym typeface="Calibri"/>
            </a:endParaRPr>
          </a:p>
          <a:p>
            <a:pPr indent="0" lvl="0" marL="0" rtl="0" algn="l">
              <a:spcBef>
                <a:spcPts val="0"/>
              </a:spcBef>
              <a:spcAft>
                <a:spcPts val="0"/>
              </a:spcAft>
              <a:buNone/>
            </a:pPr>
            <a:r>
              <a:t/>
            </a:r>
            <a:endParaRPr>
              <a:solidFill>
                <a:schemeClr val="dk1"/>
              </a:solidFill>
              <a:latin typeface="Calibri"/>
              <a:ea typeface="Calibri"/>
              <a:cs typeface="Calibri"/>
              <a:sym typeface="Calibri"/>
            </a:endParaRPr>
          </a:p>
          <a:p>
            <a:pPr indent="0" lvl="0" marL="0" rtl="0" algn="l">
              <a:spcBef>
                <a:spcPts val="0"/>
              </a:spcBef>
              <a:spcAft>
                <a:spcPts val="0"/>
              </a:spcAft>
              <a:buNone/>
            </a:pPr>
            <a:r>
              <a:rPr b="1" lang="en-US">
                <a:solidFill>
                  <a:srgbClr val="FF3399"/>
                </a:solidFill>
                <a:latin typeface="Calibri"/>
                <a:ea typeface="Calibri"/>
                <a:cs typeface="Calibri"/>
                <a:sym typeface="Calibri"/>
              </a:rPr>
              <a:t>Absences</a:t>
            </a:r>
            <a:endParaRPr b="1">
              <a:solidFill>
                <a:srgbClr val="FF3399"/>
              </a:solidFill>
              <a:latin typeface="Calibri"/>
              <a:ea typeface="Calibri"/>
              <a:cs typeface="Calibri"/>
              <a:sym typeface="Calibri"/>
            </a:endParaRPr>
          </a:p>
          <a:p>
            <a:pPr indent="0" lvl="0" marL="0" rtl="0" algn="l">
              <a:spcBef>
                <a:spcPts val="0"/>
              </a:spcBef>
              <a:spcAft>
                <a:spcPts val="0"/>
              </a:spcAft>
              <a:buNone/>
            </a:pPr>
            <a:r>
              <a:rPr lang="en-US">
                <a:solidFill>
                  <a:schemeClr val="dk1"/>
                </a:solidFill>
                <a:latin typeface="Calibri"/>
                <a:ea typeface="Calibri"/>
                <a:cs typeface="Calibri"/>
                <a:sym typeface="Calibri"/>
              </a:rPr>
              <a:t>If your student is out of school, please send me a message in Class Do Jo and let me know and the reason.  I will make note of it.  However, an official note either from a doctor/dentist or a written note is required for </a:t>
            </a:r>
            <a:r>
              <a:rPr lang="en-US">
                <a:solidFill>
                  <a:srgbClr val="FF0000"/>
                </a:solidFill>
                <a:latin typeface="Calibri"/>
                <a:ea typeface="Calibri"/>
                <a:cs typeface="Calibri"/>
                <a:sym typeface="Calibri"/>
              </a:rPr>
              <a:t>ALL </a:t>
            </a:r>
            <a:r>
              <a:rPr lang="en-US">
                <a:solidFill>
                  <a:schemeClr val="dk1"/>
                </a:solidFill>
                <a:latin typeface="Calibri"/>
                <a:ea typeface="Calibri"/>
                <a:cs typeface="Calibri"/>
                <a:sym typeface="Calibri"/>
              </a:rPr>
              <a:t>absences.  Please see the county attendance policy for more details.</a:t>
            </a:r>
            <a:endParaRPr>
              <a:solidFill>
                <a:schemeClr val="dk1"/>
              </a:solidFill>
              <a:latin typeface="Calibri"/>
              <a:ea typeface="Calibri"/>
              <a:cs typeface="Calibri"/>
              <a:sym typeface="Calibri"/>
            </a:endParaRPr>
          </a:p>
          <a:p>
            <a:pPr indent="0" lvl="0" marL="0" rtl="0" algn="l">
              <a:spcBef>
                <a:spcPts val="0"/>
              </a:spcBef>
              <a:spcAft>
                <a:spcPts val="0"/>
              </a:spcAft>
              <a:buNone/>
            </a:pPr>
            <a:br>
              <a:rPr lang="en-US">
                <a:solidFill>
                  <a:schemeClr val="dk1"/>
                </a:solidFill>
                <a:latin typeface="Twentieth Century"/>
                <a:ea typeface="Twentieth Century"/>
                <a:cs typeface="Twentieth Century"/>
                <a:sym typeface="Twentieth Century"/>
              </a:rPr>
            </a:br>
            <a:r>
              <a:rPr b="1" lang="en-US">
                <a:solidFill>
                  <a:srgbClr val="FF3399"/>
                </a:solidFill>
                <a:latin typeface="Calibri"/>
                <a:ea typeface="Calibri"/>
                <a:cs typeface="Calibri"/>
                <a:sym typeface="Calibri"/>
              </a:rPr>
              <a:t>Dismissal</a:t>
            </a:r>
            <a:endParaRPr>
              <a:solidFill>
                <a:schemeClr val="dk1"/>
              </a:solidFill>
              <a:latin typeface="Twentieth Century"/>
              <a:ea typeface="Twentieth Century"/>
              <a:cs typeface="Twentieth Century"/>
              <a:sym typeface="Twentieth Century"/>
            </a:endParaRPr>
          </a:p>
          <a:p>
            <a:pPr indent="0" lvl="0" marL="0" rtl="0" algn="l">
              <a:spcBef>
                <a:spcPts val="0"/>
              </a:spcBef>
              <a:spcAft>
                <a:spcPts val="0"/>
              </a:spcAft>
              <a:buNone/>
            </a:pPr>
            <a:r>
              <a:rPr lang="en-US">
                <a:solidFill>
                  <a:schemeClr val="dk1"/>
                </a:solidFill>
                <a:latin typeface="Twentieth Century"/>
                <a:ea typeface="Twentieth Century"/>
                <a:cs typeface="Twentieth Century"/>
                <a:sym typeface="Twentieth Century"/>
              </a:rPr>
              <a:t>Our school will begin dismissal at 3:10 pm.  All car rider students must have a tag displayed on the dashboard in the required place.  No students will be released in a car rider line without displaying this tag</a:t>
            </a:r>
            <a:r>
              <a:rPr lang="en-US">
                <a:solidFill>
                  <a:srgbClr val="FF0000"/>
                </a:solidFill>
                <a:latin typeface="Twentieth Century"/>
                <a:ea typeface="Twentieth Century"/>
                <a:cs typeface="Twentieth Century"/>
                <a:sym typeface="Twentieth Century"/>
              </a:rPr>
              <a:t>.  </a:t>
            </a:r>
            <a:r>
              <a:rPr b="1" lang="en-US">
                <a:solidFill>
                  <a:srgbClr val="FF0000"/>
                </a:solidFill>
                <a:latin typeface="Twentieth Century"/>
                <a:ea typeface="Twentieth Century"/>
                <a:cs typeface="Twentieth Century"/>
                <a:sym typeface="Twentieth Century"/>
              </a:rPr>
              <a:t>If a tag is not displayed accordingly or lost/misplaced, the person picking up the student must go to the office to pick up their student(s). </a:t>
            </a:r>
            <a:br>
              <a:rPr b="1" lang="en-US">
                <a:solidFill>
                  <a:schemeClr val="dk1"/>
                </a:solidFill>
                <a:latin typeface="Twentieth Century"/>
                <a:ea typeface="Twentieth Century"/>
                <a:cs typeface="Twentieth Century"/>
                <a:sym typeface="Twentieth Century"/>
              </a:rPr>
            </a:br>
            <a:endParaRPr b="1"/>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6"/>
          <p:cNvSpPr/>
          <p:nvPr/>
        </p:nvSpPr>
        <p:spPr>
          <a:xfrm>
            <a:off x="0" y="-4465"/>
            <a:ext cx="7148946" cy="52322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800"/>
              <a:buFont typeface="Arial"/>
              <a:buNone/>
            </a:pPr>
            <a:r>
              <a:rPr b="1" i="0" lang="en-US" sz="2800" u="none" cap="none" strike="noStrike">
                <a:solidFill>
                  <a:srgbClr val="262626"/>
                </a:solidFill>
                <a:latin typeface="Twentieth Century"/>
                <a:ea typeface="Twentieth Century"/>
                <a:cs typeface="Twentieth Century"/>
                <a:sym typeface="Twentieth Century"/>
              </a:rPr>
              <a:t>Infinite Campus Parent Portal page 1 of 3</a:t>
            </a:r>
            <a:endParaRPr b="0" i="0" sz="1400" u="none" cap="none" strike="noStrike">
              <a:solidFill>
                <a:srgbClr val="000000"/>
              </a:solidFill>
              <a:latin typeface="Arial"/>
              <a:ea typeface="Arial"/>
              <a:cs typeface="Arial"/>
              <a:sym typeface="Arial"/>
            </a:endParaRPr>
          </a:p>
        </p:txBody>
      </p:sp>
      <p:sp>
        <p:nvSpPr>
          <p:cNvPr id="139" name="Google Shape;139;p6"/>
          <p:cNvSpPr txBox="1"/>
          <p:nvPr/>
        </p:nvSpPr>
        <p:spPr>
          <a:xfrm>
            <a:off x="311727" y="671155"/>
            <a:ext cx="7149000" cy="8250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400"/>
              <a:buFont typeface="Arial"/>
              <a:buNone/>
            </a:pPr>
            <a:r>
              <a:rPr b="1" i="0" lang="en-US" sz="1400" u="none" cap="none" strike="noStrike">
                <a:solidFill>
                  <a:srgbClr val="FF0000"/>
                </a:solidFill>
                <a:latin typeface="Open Sans"/>
                <a:ea typeface="Open Sans"/>
                <a:cs typeface="Open Sans"/>
                <a:sym typeface="Open Sans"/>
              </a:rPr>
              <a:t>Parent Portal Account Overview</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chemeClr val="dk1"/>
              </a:buClr>
              <a:buSzPts val="1400"/>
              <a:buFont typeface="Arial"/>
              <a:buChar char="•"/>
            </a:pPr>
            <a:r>
              <a:rPr b="0" i="0" lang="en-US" sz="1400" u="sng" cap="none" strike="noStrike">
                <a:solidFill>
                  <a:schemeClr val="dk1"/>
                </a:solidFill>
                <a:latin typeface="Open Sans"/>
                <a:ea typeface="Open Sans"/>
                <a:cs typeface="Open Sans"/>
                <a:sym typeface="Open Sans"/>
                <a:hlinkClick r:id="rId3">
                  <a:extLst>
                    <a:ext uri="{A12FA001-AC4F-418D-AE19-62706E023703}">
                      <ahyp:hlinkClr val="tx"/>
                    </a:ext>
                  </a:extLst>
                </a:hlinkClick>
              </a:rPr>
              <a:t>Parent Portal</a:t>
            </a:r>
            <a:r>
              <a:rPr b="0" i="0" lang="en-US" sz="1400" u="none" cap="none" strike="noStrike">
                <a:solidFill>
                  <a:schemeClr val="dk1"/>
                </a:solidFill>
                <a:latin typeface="Open Sans"/>
                <a:ea typeface="Open Sans"/>
                <a:cs typeface="Open Sans"/>
                <a:sym typeface="Open Sans"/>
              </a:rPr>
              <a:t> </a:t>
            </a:r>
            <a:r>
              <a:rPr b="0" i="0" lang="en-US" sz="1400" u="none" cap="none" strike="noStrike">
                <a:solidFill>
                  <a:srgbClr val="323232"/>
                </a:solidFill>
                <a:latin typeface="Open Sans"/>
                <a:ea typeface="Open Sans"/>
                <a:cs typeface="Open Sans"/>
                <a:sym typeface="Open Sans"/>
              </a:rPr>
              <a:t>allows you to register your child for school and update your contact information, as well as review your child's schedule, attendance and report card. </a:t>
            </a:r>
            <a:br>
              <a:rPr b="0" i="0" lang="en-US" sz="1400" u="none" cap="none" strike="noStrike">
                <a:solidFill>
                  <a:srgbClr val="323232"/>
                </a:solidFill>
                <a:latin typeface="Open Sans"/>
                <a:ea typeface="Open Sans"/>
                <a:cs typeface="Open Sans"/>
                <a:sym typeface="Open Sans"/>
              </a:rPr>
            </a:br>
            <a:r>
              <a:rPr b="0" i="0" lang="en-US" sz="1400" u="none" cap="none" strike="noStrike">
                <a:solidFill>
                  <a:srgbClr val="323232"/>
                </a:solidFill>
                <a:latin typeface="Open Sans"/>
                <a:ea typeface="Open Sans"/>
                <a:cs typeface="Open Sans"/>
                <a:sym typeface="Open Sans"/>
              </a:rPr>
              <a:t>Parents and guardians can share one account or each have their own account.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en-US" sz="1400" u="sng" cap="none" strike="noStrike">
                <a:solidFill>
                  <a:srgbClr val="323232"/>
                </a:solidFill>
                <a:latin typeface="Open Sans"/>
                <a:ea typeface="Open Sans"/>
                <a:cs typeface="Open Sans"/>
                <a:sym typeface="Open Sans"/>
              </a:rPr>
              <a:t>Access Parent Portal</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Char char="•"/>
            </a:pPr>
            <a:r>
              <a:rPr b="0" i="0" lang="en-US" sz="1400" u="sng" cap="none" strike="noStrike">
                <a:solidFill>
                  <a:schemeClr val="dk1"/>
                </a:solidFill>
                <a:latin typeface="Open Sans"/>
                <a:ea typeface="Open Sans"/>
                <a:cs typeface="Open Sans"/>
                <a:sym typeface="Open Sans"/>
                <a:hlinkClick r:id="rId4">
                  <a:extLst>
                    <a:ext uri="{A12FA001-AC4F-418D-AE19-62706E023703}">
                      <ahyp:hlinkClr val="tx"/>
                    </a:ext>
                  </a:extLst>
                </a:hlinkClick>
              </a:rPr>
              <a:t>Parent Portal</a:t>
            </a:r>
            <a:r>
              <a:rPr b="0" i="0" lang="en-US" sz="1400" u="none" cap="none" strike="noStrike">
                <a:solidFill>
                  <a:schemeClr val="dk1"/>
                </a:solidFill>
                <a:latin typeface="Open Sans"/>
                <a:ea typeface="Open Sans"/>
                <a:cs typeface="Open Sans"/>
                <a:sym typeface="Open Sans"/>
              </a:rPr>
              <a:t>  (see below for web address) </a:t>
            </a:r>
            <a:r>
              <a:rPr b="0" i="0" lang="en-US" sz="1400" u="none" cap="none" strike="noStrike">
                <a:solidFill>
                  <a:srgbClr val="323232"/>
                </a:solidFill>
                <a:latin typeface="Open Sans"/>
                <a:ea typeface="Open Sans"/>
                <a:cs typeface="Open Sans"/>
                <a:sym typeface="Open Sans"/>
              </a:rPr>
              <a:t>is available to authorized parents and guardians of Richmond County School System students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323232"/>
                </a:solidFill>
                <a:latin typeface="Open Sans"/>
                <a:ea typeface="Open Sans"/>
                <a:cs typeface="Open Sans"/>
                <a:sym typeface="Open Sans"/>
              </a:rPr>
              <a:t>                        </a:t>
            </a:r>
            <a:r>
              <a:rPr b="1" i="0" lang="en-US" sz="1400" u="none" cap="none" strike="noStrike">
                <a:solidFill>
                  <a:srgbClr val="323232"/>
                </a:solidFill>
                <a:latin typeface="Open Sans"/>
                <a:ea typeface="Open Sans"/>
                <a:cs typeface="Open Sans"/>
                <a:sym typeface="Open Sans"/>
              </a:rPr>
              <a:t>https://campus.rcss-k12.org/campus/portal/richmond.jsp</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323232"/>
              </a:solidFill>
              <a:latin typeface="Open Sans"/>
              <a:ea typeface="Open Sans"/>
              <a:cs typeface="Open Sans"/>
              <a:sym typeface="Open Sans"/>
            </a:endParaRPr>
          </a:p>
          <a:p>
            <a:pPr indent="0" lvl="0" marL="0" marR="0" rtl="0" algn="l">
              <a:lnSpc>
                <a:spcPct val="100000"/>
              </a:lnSpc>
              <a:spcBef>
                <a:spcPts val="0"/>
              </a:spcBef>
              <a:spcAft>
                <a:spcPts val="0"/>
              </a:spcAft>
              <a:buClr>
                <a:srgbClr val="000000"/>
              </a:buClr>
              <a:buSzPts val="1400"/>
              <a:buFont typeface="Arial"/>
              <a:buNone/>
            </a:pPr>
            <a:r>
              <a:rPr b="1" i="0" lang="en-US" sz="1400" u="sng" cap="none" strike="noStrike">
                <a:solidFill>
                  <a:srgbClr val="323232"/>
                </a:solidFill>
                <a:latin typeface="Open Sans"/>
                <a:ea typeface="Open Sans"/>
                <a:cs typeface="Open Sans"/>
                <a:sym typeface="Open Sans"/>
              </a:rPr>
              <a:t>Unable to access your Parent Portal account?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323232"/>
              </a:buClr>
              <a:buSzPts val="1400"/>
              <a:buFont typeface="Arial"/>
              <a:buChar char="•"/>
            </a:pPr>
            <a:r>
              <a:rPr b="0" i="0" lang="en-US" sz="1400" u="none" cap="none" strike="noStrike">
                <a:solidFill>
                  <a:srgbClr val="323232"/>
                </a:solidFill>
                <a:latin typeface="Open Sans"/>
                <a:ea typeface="Open Sans"/>
                <a:cs typeface="Open Sans"/>
                <a:sym typeface="Open Sans"/>
              </a:rPr>
              <a:t>1. Click </a:t>
            </a:r>
            <a:r>
              <a:rPr b="1" i="0" lang="en-US" sz="1400" u="none" cap="none" strike="noStrike">
                <a:solidFill>
                  <a:srgbClr val="323232"/>
                </a:solidFill>
                <a:latin typeface="Open Sans"/>
                <a:ea typeface="Open Sans"/>
                <a:cs typeface="Open Sans"/>
                <a:sym typeface="Open Sans"/>
              </a:rPr>
              <a:t>Forgot Password/Username</a:t>
            </a:r>
            <a:endParaRPr b="0" i="0" sz="1400" u="none" cap="none" strike="noStrike">
              <a:solidFill>
                <a:srgbClr val="323232"/>
              </a:solidFill>
              <a:latin typeface="Open Sans"/>
              <a:ea typeface="Open Sans"/>
              <a:cs typeface="Open Sans"/>
              <a:sym typeface="Open Sans"/>
            </a:endParaRPr>
          </a:p>
          <a:p>
            <a:pPr indent="0" lvl="0" marL="0" marR="0" rtl="0" algn="l">
              <a:lnSpc>
                <a:spcPct val="100000"/>
              </a:lnSpc>
              <a:spcBef>
                <a:spcPts val="0"/>
              </a:spcBef>
              <a:spcAft>
                <a:spcPts val="0"/>
              </a:spcAft>
              <a:buClr>
                <a:srgbClr val="323232"/>
              </a:buClr>
              <a:buSzPts val="1400"/>
              <a:buFont typeface="Arial"/>
              <a:buChar char="•"/>
            </a:pPr>
            <a:r>
              <a:rPr b="0" i="0" lang="en-US" sz="1400" u="none" cap="none" strike="noStrike">
                <a:solidFill>
                  <a:srgbClr val="323232"/>
                </a:solidFill>
                <a:latin typeface="Open Sans"/>
                <a:ea typeface="Open Sans"/>
                <a:cs typeface="Open Sans"/>
                <a:sym typeface="Open Sans"/>
              </a:rPr>
              <a:t>2. Follow the instructions in the email you receive to update your username or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323232"/>
                </a:solidFill>
                <a:latin typeface="Open Sans"/>
                <a:ea typeface="Open Sans"/>
                <a:cs typeface="Open Sans"/>
                <a:sym typeface="Open Sans"/>
              </a:rPr>
              <a:t>      password</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323232"/>
              </a:buClr>
              <a:buSzPts val="1400"/>
              <a:buFont typeface="Arial"/>
              <a:buChar char="•"/>
            </a:pPr>
            <a:r>
              <a:rPr b="0" i="0" lang="en-US" sz="1400" u="none" cap="none" strike="noStrike">
                <a:solidFill>
                  <a:srgbClr val="323232"/>
                </a:solidFill>
                <a:latin typeface="Open Sans"/>
                <a:ea typeface="Open Sans"/>
                <a:cs typeface="Open Sans"/>
                <a:sym typeface="Open Sans"/>
              </a:rPr>
              <a:t>If you didn't receive an email, contact </a:t>
            </a:r>
            <a:r>
              <a:rPr b="1" i="0" lang="en-US" sz="1400" u="sng" cap="none" strike="noStrike">
                <a:solidFill>
                  <a:srgbClr val="323232"/>
                </a:solidFill>
                <a:latin typeface="Open Sans"/>
                <a:ea typeface="Open Sans"/>
                <a:cs typeface="Open Sans"/>
                <a:sym typeface="Open Sans"/>
              </a:rPr>
              <a:t>the Data Clerk/Registrar </a:t>
            </a:r>
            <a:r>
              <a:rPr b="0" i="0" lang="en-US" sz="1400" u="none" cap="none" strike="noStrike">
                <a:solidFill>
                  <a:srgbClr val="323232"/>
                </a:solidFill>
                <a:latin typeface="Open Sans"/>
                <a:ea typeface="Open Sans"/>
                <a:cs typeface="Open Sans"/>
                <a:sym typeface="Open Sans"/>
              </a:rPr>
              <a:t>at your child's school to access your account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0" i="0" sz="1400" u="none" cap="none" strike="noStrike">
              <a:solidFill>
                <a:srgbClr val="323232"/>
              </a:solidFill>
              <a:latin typeface="Open Sans"/>
              <a:ea typeface="Open Sans"/>
              <a:cs typeface="Open Sans"/>
              <a:sym typeface="Open Sans"/>
            </a:endParaRPr>
          </a:p>
          <a:p>
            <a:pPr indent="0" lvl="0" marL="0" marR="0" rtl="0" algn="l">
              <a:lnSpc>
                <a:spcPct val="100000"/>
              </a:lnSpc>
              <a:spcBef>
                <a:spcPts val="0"/>
              </a:spcBef>
              <a:spcAft>
                <a:spcPts val="0"/>
              </a:spcAft>
              <a:buClr>
                <a:srgbClr val="000000"/>
              </a:buClr>
              <a:buSzPts val="1400"/>
              <a:buFont typeface="Arial"/>
              <a:buNone/>
            </a:pPr>
            <a:r>
              <a:rPr b="1" i="0" lang="en-US" sz="1400" u="sng" cap="none" strike="noStrike">
                <a:solidFill>
                  <a:srgbClr val="323232"/>
                </a:solidFill>
                <a:latin typeface="Open Sans"/>
                <a:ea typeface="Open Sans"/>
                <a:cs typeface="Open Sans"/>
                <a:sym typeface="Open Sans"/>
              </a:rPr>
              <a:t>Look Up Your Activation Key</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323232"/>
              </a:buClr>
              <a:buSzPts val="1400"/>
              <a:buFont typeface="Arial"/>
              <a:buChar char="•"/>
            </a:pPr>
            <a:r>
              <a:rPr b="0" i="0" lang="en-US" sz="1400" u="none" cap="none" strike="noStrike">
                <a:solidFill>
                  <a:srgbClr val="323232"/>
                </a:solidFill>
                <a:latin typeface="Open Sans"/>
                <a:ea typeface="Open Sans"/>
                <a:cs typeface="Open Sans"/>
                <a:sym typeface="Open Sans"/>
              </a:rPr>
              <a:t>An Activation Key is required when creating a new </a:t>
            </a:r>
            <a:r>
              <a:rPr b="0" i="0" lang="en-US" sz="1400" u="sng" cap="none" strike="noStrike">
                <a:solidFill>
                  <a:schemeClr val="dk1"/>
                </a:solidFill>
                <a:latin typeface="Open Sans"/>
                <a:ea typeface="Open Sans"/>
                <a:cs typeface="Open Sans"/>
                <a:sym typeface="Open Sans"/>
                <a:hlinkClick r:id="rId5">
                  <a:extLst>
                    <a:ext uri="{A12FA001-AC4F-418D-AE19-62706E023703}">
                      <ahyp:hlinkClr val="tx"/>
                    </a:ext>
                  </a:extLst>
                </a:hlinkClick>
              </a:rPr>
              <a:t>Parent Portal</a:t>
            </a:r>
            <a:r>
              <a:rPr b="0" i="0" lang="en-US" sz="1400" u="none" cap="none" strike="noStrike">
                <a:solidFill>
                  <a:schemeClr val="dk1"/>
                </a:solidFill>
                <a:latin typeface="Open Sans"/>
                <a:ea typeface="Open Sans"/>
                <a:cs typeface="Open Sans"/>
                <a:sym typeface="Open Sans"/>
              </a:rPr>
              <a:t> </a:t>
            </a:r>
            <a:r>
              <a:rPr b="0" i="0" lang="en-US" sz="1400" u="none" cap="none" strike="noStrike">
                <a:solidFill>
                  <a:srgbClr val="323232"/>
                </a:solidFill>
                <a:latin typeface="Open Sans"/>
                <a:ea typeface="Open Sans"/>
                <a:cs typeface="Open Sans"/>
                <a:sym typeface="Open Sans"/>
              </a:rPr>
              <a:t>account. If you have already created a Parent Portal account, you will not need to complete this step again.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323232"/>
              </a:buClr>
              <a:buSzPts val="1400"/>
              <a:buFont typeface="Arial"/>
              <a:buChar char="•"/>
            </a:pPr>
            <a:r>
              <a:rPr b="0" i="0" lang="en-US" sz="1400" u="none" cap="none" strike="noStrike">
                <a:solidFill>
                  <a:srgbClr val="323232"/>
                </a:solidFill>
                <a:latin typeface="Open Sans"/>
                <a:ea typeface="Open Sans"/>
                <a:cs typeface="Open Sans"/>
                <a:sym typeface="Open Sans"/>
              </a:rPr>
              <a:t>If you have issues entering your child's Social Security Number, contact the Data Clerk/Registrar at your child's school.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323232"/>
              </a:buClr>
              <a:buSzPts val="1400"/>
              <a:buFont typeface="Arial"/>
              <a:buChar char="•"/>
            </a:pPr>
            <a:r>
              <a:rPr b="0" i="0" lang="en-US" sz="1400" u="none" cap="none" strike="noStrike">
                <a:solidFill>
                  <a:srgbClr val="323232"/>
                </a:solidFill>
                <a:latin typeface="Open Sans"/>
                <a:ea typeface="Open Sans"/>
                <a:cs typeface="Open Sans"/>
                <a:sym typeface="Open Sans"/>
              </a:rPr>
              <a:t>To look up your Parent Portal Activation Key</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323232"/>
              </a:buClr>
              <a:buSzPts val="1400"/>
              <a:buFont typeface="Arial"/>
              <a:buChar char="•"/>
            </a:pPr>
            <a:r>
              <a:rPr b="0" i="0" lang="en-US" sz="1400" u="none" cap="none" strike="noStrike">
                <a:solidFill>
                  <a:srgbClr val="323232"/>
                </a:solidFill>
                <a:latin typeface="Open Sans"/>
                <a:ea typeface="Open Sans"/>
                <a:cs typeface="Open Sans"/>
                <a:sym typeface="Open Sans"/>
              </a:rPr>
              <a:t>Visit </a:t>
            </a:r>
            <a:r>
              <a:rPr b="0" i="0" lang="en-US" sz="1400" u="sng" cap="none" strike="noStrike">
                <a:solidFill>
                  <a:schemeClr val="dk1"/>
                </a:solidFill>
                <a:latin typeface="Open Sans"/>
                <a:ea typeface="Open Sans"/>
                <a:cs typeface="Open Sans"/>
                <a:sym typeface="Open Sans"/>
                <a:hlinkClick r:id="rId6">
                  <a:extLst>
                    <a:ext uri="{A12FA001-AC4F-418D-AE19-62706E023703}">
                      <ahyp:hlinkClr val="tx"/>
                    </a:ext>
                  </a:extLst>
                </a:hlinkClick>
              </a:rPr>
              <a:t>Parent Portal Activation Key</a:t>
            </a:r>
            <a:r>
              <a:rPr b="0" i="0" lang="en-US" sz="1400" u="none" cap="none" strike="noStrike">
                <a:solidFill>
                  <a:schemeClr val="dk1"/>
                </a:solidFill>
                <a:latin typeface="Open Sans"/>
                <a:ea typeface="Open Sans"/>
                <a:cs typeface="Open Sans"/>
                <a:sym typeface="Open Sans"/>
              </a:rPr>
              <a:t>  (see below for web address)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Open Sans"/>
                <a:ea typeface="Open Sans"/>
                <a:cs typeface="Open Sans"/>
                <a:sym typeface="Open Sans"/>
              </a:rPr>
              <a:t>      </a:t>
            </a:r>
            <a:r>
              <a:rPr b="1" i="0" lang="en-US" sz="1400" u="sng" cap="none" strike="noStrike">
                <a:solidFill>
                  <a:schemeClr val="dk1"/>
                </a:solidFill>
                <a:latin typeface="Open Sans"/>
                <a:ea typeface="Open Sans"/>
                <a:cs typeface="Open Sans"/>
                <a:sym typeface="Open Sans"/>
                <a:hlinkClick r:id="rId7">
                  <a:extLst>
                    <a:ext uri="{A12FA001-AC4F-418D-AE19-62706E023703}">
                      <ahyp:hlinkClr val="tx"/>
                    </a:ext>
                  </a:extLst>
                </a:hlinkClick>
              </a:rPr>
              <a:t>https://campus.rcssk12.org/campus/K12_Custom/cParent/index.jsp?appName=richmond</a:t>
            </a:r>
            <a:endParaRPr b="1" i="0" sz="1400" u="none" cap="none" strike="noStrike">
              <a:solidFill>
                <a:schemeClr val="dk1"/>
              </a:solidFill>
              <a:latin typeface="Open Sans"/>
              <a:ea typeface="Open Sans"/>
              <a:cs typeface="Open Sans"/>
              <a:sym typeface="Open Sans"/>
            </a:endParaRPr>
          </a:p>
          <a:p>
            <a:pPr indent="-285750" lvl="0" marL="285750" marR="0" rtl="0" algn="l">
              <a:lnSpc>
                <a:spcPct val="100000"/>
              </a:lnSpc>
              <a:spcBef>
                <a:spcPts val="0"/>
              </a:spcBef>
              <a:spcAft>
                <a:spcPts val="0"/>
              </a:spcAft>
              <a:buClr>
                <a:srgbClr val="323232"/>
              </a:buClr>
              <a:buSzPts val="1400"/>
              <a:buFont typeface="Arial"/>
              <a:buChar char="•"/>
            </a:pPr>
            <a:r>
              <a:rPr b="0" i="0" lang="en-US" sz="1400" u="none" cap="none" strike="noStrike">
                <a:solidFill>
                  <a:srgbClr val="323232"/>
                </a:solidFill>
                <a:latin typeface="Open Sans"/>
                <a:ea typeface="Open Sans"/>
                <a:cs typeface="Open Sans"/>
                <a:sym typeface="Open Sans"/>
              </a:rPr>
              <a:t>Enter the last 4 digits of your student's Social Security Number</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323232"/>
              </a:buClr>
              <a:buSzPts val="1400"/>
              <a:buFont typeface="Arial"/>
              <a:buChar char="•"/>
            </a:pPr>
            <a:r>
              <a:rPr b="0" i="0" lang="en-US" sz="1400" u="none" cap="none" strike="noStrike">
                <a:solidFill>
                  <a:srgbClr val="323232"/>
                </a:solidFill>
                <a:latin typeface="Open Sans"/>
                <a:ea typeface="Open Sans"/>
                <a:cs typeface="Open Sans"/>
                <a:sym typeface="Open Sans"/>
              </a:rPr>
              <a:t>Click Submit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323232"/>
              </a:buClr>
              <a:buSzPts val="1400"/>
              <a:buFont typeface="Arial"/>
              <a:buChar char="•"/>
            </a:pPr>
            <a:r>
              <a:rPr b="0" i="0" lang="en-US" sz="1400" u="none" cap="none" strike="noStrike">
                <a:solidFill>
                  <a:srgbClr val="323232"/>
                </a:solidFill>
                <a:latin typeface="Open Sans"/>
                <a:ea typeface="Open Sans"/>
                <a:cs typeface="Open Sans"/>
                <a:sym typeface="Open Sans"/>
              </a:rPr>
              <a:t>Print, copy or write down the alpha-numeric code following GUID</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en-US" sz="1400" u="none" cap="none" strike="noStrike">
                <a:solidFill>
                  <a:srgbClr val="323232"/>
                </a:solidFill>
                <a:latin typeface="Open Sans"/>
                <a:ea typeface="Open Sans"/>
                <a:cs typeface="Open Sans"/>
                <a:sym typeface="Open Sans"/>
              </a:rPr>
              <a:t>Create a New Account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323232"/>
              </a:buClr>
              <a:buSzPts val="1400"/>
              <a:buFont typeface="Arial"/>
              <a:buChar char="•"/>
            </a:pPr>
            <a:r>
              <a:rPr b="0" i="0" lang="en-US" sz="1400" u="none" cap="none" strike="noStrike">
                <a:solidFill>
                  <a:srgbClr val="323232"/>
                </a:solidFill>
                <a:latin typeface="Open Sans"/>
                <a:ea typeface="Open Sans"/>
                <a:cs typeface="Open Sans"/>
                <a:sym typeface="Open Sans"/>
              </a:rPr>
              <a:t>Follow the steps below and complete all pages to create a Parent Portal Account. </a:t>
            </a:r>
            <a:br>
              <a:rPr b="0" i="0" lang="en-US" sz="1400" u="none" cap="none" strike="noStrike">
                <a:solidFill>
                  <a:srgbClr val="323232"/>
                </a:solidFill>
                <a:latin typeface="Open Sans"/>
                <a:ea typeface="Open Sans"/>
                <a:cs typeface="Open Sans"/>
                <a:sym typeface="Open Sans"/>
              </a:rPr>
            </a:br>
            <a:br>
              <a:rPr b="0" i="0" lang="en-US" sz="1800" u="none" cap="none" strike="noStrike">
                <a:solidFill>
                  <a:srgbClr val="323232"/>
                </a:solidFill>
                <a:latin typeface="Open Sans"/>
                <a:ea typeface="Open Sans"/>
                <a:cs typeface="Open Sans"/>
                <a:sym typeface="Open Sans"/>
              </a:rPr>
            </a:br>
            <a:endParaRPr b="0" i="0" sz="1800" u="none" cap="none" strike="noStrike">
              <a:solidFill>
                <a:srgbClr val="323232"/>
              </a:solidFill>
              <a:latin typeface="Open Sans"/>
              <a:ea typeface="Open Sans"/>
              <a:cs typeface="Open Sans"/>
              <a:sym typeface="Open Sans"/>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Twentieth Century"/>
              <a:ea typeface="Twentieth Century"/>
              <a:cs typeface="Twentieth Century"/>
              <a:sym typeface="Twentieth Century"/>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7"/>
          <p:cNvSpPr txBox="1"/>
          <p:nvPr/>
        </p:nvSpPr>
        <p:spPr>
          <a:xfrm>
            <a:off x="166255" y="244825"/>
            <a:ext cx="7329054" cy="369332"/>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800"/>
              <a:buFont typeface="Arial"/>
              <a:buNone/>
            </a:pPr>
            <a:r>
              <a:rPr b="1" i="0" lang="en-US" sz="1800" u="none" cap="none" strike="noStrike">
                <a:solidFill>
                  <a:srgbClr val="262626"/>
                </a:solidFill>
                <a:latin typeface="Twentieth Century"/>
                <a:ea typeface="Twentieth Century"/>
                <a:cs typeface="Twentieth Century"/>
                <a:sym typeface="Twentieth Century"/>
              </a:rPr>
              <a:t>Infinite Campus Parent Portal  Page 2 of 3</a:t>
            </a:r>
            <a:endParaRPr b="0" i="0" sz="1400" u="none" cap="none" strike="noStrike">
              <a:solidFill>
                <a:srgbClr val="000000"/>
              </a:solidFill>
              <a:latin typeface="Arial"/>
              <a:ea typeface="Arial"/>
              <a:cs typeface="Arial"/>
              <a:sym typeface="Arial"/>
            </a:endParaRPr>
          </a:p>
        </p:txBody>
      </p:sp>
      <p:sp>
        <p:nvSpPr>
          <p:cNvPr id="145" name="Google Shape;145;p7"/>
          <p:cNvSpPr txBox="1"/>
          <p:nvPr/>
        </p:nvSpPr>
        <p:spPr>
          <a:xfrm>
            <a:off x="568036" y="1186888"/>
            <a:ext cx="6497782"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1" i="0" lang="en-US" sz="1800" u="none" cap="none" strike="noStrike">
                <a:solidFill>
                  <a:srgbClr val="262626"/>
                </a:solidFill>
                <a:latin typeface="Twentieth Century"/>
                <a:ea typeface="Twentieth Century"/>
                <a:cs typeface="Twentieth Century"/>
                <a:sym typeface="Twentieth Century"/>
              </a:rPr>
              <a:t>l</a:t>
            </a:r>
            <a:endParaRPr b="0" i="0" sz="1400" u="none" cap="none" strike="noStrike">
              <a:solidFill>
                <a:srgbClr val="000000"/>
              </a:solidFill>
              <a:latin typeface="Arial"/>
              <a:ea typeface="Arial"/>
              <a:cs typeface="Arial"/>
              <a:sym typeface="Arial"/>
            </a:endParaRPr>
          </a:p>
        </p:txBody>
      </p:sp>
      <p:sp>
        <p:nvSpPr>
          <p:cNvPr id="146" name="Google Shape;146;p7"/>
          <p:cNvSpPr txBox="1"/>
          <p:nvPr/>
        </p:nvSpPr>
        <p:spPr>
          <a:xfrm>
            <a:off x="568035" y="939255"/>
            <a:ext cx="6927300" cy="6741900"/>
          </a:xfrm>
          <a:prstGeom prst="rect">
            <a:avLst/>
          </a:prstGeom>
          <a:noFill/>
          <a:ln>
            <a:noFill/>
          </a:ln>
        </p:spPr>
        <p:txBody>
          <a:bodyPr anchorCtr="0" anchor="t" bIns="45700" lIns="91425" spcFirstLastPara="1" rIns="91425" wrap="square" tIns="45700">
            <a:spAutoFit/>
          </a:bodyPr>
          <a:lstStyle/>
          <a:p>
            <a:pPr indent="0" lvl="0" marL="457200" marR="0" rtl="0" algn="l">
              <a:lnSpc>
                <a:spcPct val="100000"/>
              </a:lnSpc>
              <a:spcBef>
                <a:spcPts val="0"/>
              </a:spcBef>
              <a:spcAft>
                <a:spcPts val="0"/>
              </a:spcAft>
              <a:buNone/>
            </a:pPr>
            <a:r>
              <a:rPr b="0" i="0" lang="en-US" sz="1400" u="none" cap="none" strike="noStrike">
                <a:solidFill>
                  <a:srgbClr val="323232"/>
                </a:solidFill>
                <a:latin typeface="Open Sans"/>
                <a:ea typeface="Open Sans"/>
                <a:cs typeface="Open Sans"/>
                <a:sym typeface="Open Sans"/>
              </a:rPr>
              <a:t>Follow the steps below and complete all pages to create a Parent Portal Account. </a:t>
            </a:r>
            <a:br>
              <a:rPr b="0" i="0" lang="en-US" sz="1800" u="none" cap="none" strike="noStrike">
                <a:solidFill>
                  <a:srgbClr val="323232"/>
                </a:solidFill>
                <a:latin typeface="Open Sans"/>
                <a:ea typeface="Open Sans"/>
                <a:cs typeface="Open Sans"/>
                <a:sym typeface="Open Sans"/>
              </a:rPr>
            </a:br>
            <a:br>
              <a:rPr b="0" i="0" lang="en-US" sz="1800" u="none" cap="none" strike="noStrike">
                <a:solidFill>
                  <a:srgbClr val="323232"/>
                </a:solidFill>
                <a:latin typeface="Open Sans"/>
                <a:ea typeface="Open Sans"/>
                <a:cs typeface="Open Sans"/>
                <a:sym typeface="Open Sans"/>
              </a:rPr>
            </a:br>
            <a:r>
              <a:rPr b="1" i="0" lang="en-US" sz="1400" u="sng" cap="none" strike="noStrike">
                <a:solidFill>
                  <a:srgbClr val="323232"/>
                </a:solidFill>
                <a:latin typeface="Open Sans"/>
                <a:ea typeface="Open Sans"/>
                <a:cs typeface="Open Sans"/>
                <a:sym typeface="Open Sans"/>
              </a:rPr>
              <a:t> Look up for your Parent Portal Activation Key</a:t>
            </a:r>
            <a:endParaRPr b="0" i="0" sz="1400" u="none" cap="none" strike="noStrike">
              <a:solidFill>
                <a:srgbClr val="000000"/>
              </a:solidFill>
              <a:latin typeface="Arial"/>
              <a:ea typeface="Arial"/>
              <a:cs typeface="Arial"/>
              <a:sym typeface="Arial"/>
            </a:endParaRPr>
          </a:p>
          <a:p>
            <a:pPr indent="-88900" lvl="1" marL="457200" marR="0" rtl="0" algn="l">
              <a:lnSpc>
                <a:spcPct val="100000"/>
              </a:lnSpc>
              <a:spcBef>
                <a:spcPts val="0"/>
              </a:spcBef>
              <a:spcAft>
                <a:spcPts val="0"/>
              </a:spcAft>
              <a:buClr>
                <a:srgbClr val="323232"/>
              </a:buClr>
              <a:buSzPts val="1400"/>
              <a:buFont typeface="Arial"/>
              <a:buChar char="•"/>
            </a:pPr>
            <a:r>
              <a:rPr b="0" i="0" lang="en-US" sz="1400" u="none" cap="none" strike="noStrike">
                <a:solidFill>
                  <a:srgbClr val="323232"/>
                </a:solidFill>
                <a:latin typeface="Open Sans"/>
                <a:ea typeface="Open Sans"/>
                <a:cs typeface="Open Sans"/>
                <a:sym typeface="Open Sans"/>
              </a:rPr>
              <a:t>Visit </a:t>
            </a:r>
            <a:r>
              <a:rPr b="0" i="0" lang="en-US" sz="1400" u="sng" cap="none" strike="noStrike">
                <a:solidFill>
                  <a:schemeClr val="dk1"/>
                </a:solidFill>
                <a:latin typeface="Open Sans"/>
                <a:ea typeface="Open Sans"/>
                <a:cs typeface="Open Sans"/>
                <a:sym typeface="Open Sans"/>
                <a:hlinkClick r:id="rId3">
                  <a:extLst>
                    <a:ext uri="{A12FA001-AC4F-418D-AE19-62706E023703}">
                      <ahyp:hlinkClr val="tx"/>
                    </a:ext>
                  </a:extLst>
                </a:hlinkClick>
              </a:rPr>
              <a:t>Parent Portal Activation Key</a:t>
            </a:r>
            <a:r>
              <a:rPr b="0" i="0" lang="en-US" sz="1400" u="none" cap="none" strike="noStrike">
                <a:solidFill>
                  <a:schemeClr val="dk1"/>
                </a:solidFill>
                <a:latin typeface="Open Sans"/>
                <a:ea typeface="Open Sans"/>
                <a:cs typeface="Open Sans"/>
                <a:sym typeface="Open Sans"/>
              </a:rPr>
              <a:t> (see below for web address)</a:t>
            </a:r>
            <a:endParaRPr b="0" i="0" sz="1400" u="none" cap="none" strike="noStrike">
              <a:solidFill>
                <a:srgbClr val="000000"/>
              </a:solidFill>
              <a:latin typeface="Arial"/>
              <a:ea typeface="Arial"/>
              <a:cs typeface="Arial"/>
              <a:sym typeface="Arial"/>
            </a:endParaRPr>
          </a:p>
          <a:p>
            <a:pPr indent="0" lvl="1" marL="45720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latin typeface="Open Sans"/>
                <a:ea typeface="Open Sans"/>
                <a:cs typeface="Open Sans"/>
                <a:sym typeface="Open Sans"/>
              </a:rPr>
              <a:t> </a:t>
            </a:r>
            <a:r>
              <a:rPr b="0" i="0" lang="en-US" sz="1400" u="sng" cap="none" strike="noStrike">
                <a:solidFill>
                  <a:schemeClr val="dk1"/>
                </a:solidFill>
                <a:latin typeface="Open Sans"/>
                <a:ea typeface="Open Sans"/>
                <a:cs typeface="Open Sans"/>
                <a:sym typeface="Open Sans"/>
                <a:hlinkClick r:id="rId4">
                  <a:extLst>
                    <a:ext uri="{A12FA001-AC4F-418D-AE19-62706E023703}">
                      <ahyp:hlinkClr val="tx"/>
                    </a:ext>
                  </a:extLst>
                </a:hlinkClick>
              </a:rPr>
              <a:t>https://campus.rcssk12.org/campus/K12_Custom/cParent/index.jsp?appName=richmond</a:t>
            </a:r>
            <a:endParaRPr b="0" i="0" sz="1400" u="none" cap="none" strike="noStrike">
              <a:solidFill>
                <a:schemeClr val="dk1"/>
              </a:solidFill>
              <a:latin typeface="Open Sans"/>
              <a:ea typeface="Open Sans"/>
              <a:cs typeface="Open Sans"/>
              <a:sym typeface="Open Sans"/>
            </a:endParaRPr>
          </a:p>
          <a:p>
            <a:pPr indent="0" lvl="1" marL="45720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323232"/>
              </a:solidFill>
              <a:latin typeface="Open Sans"/>
              <a:ea typeface="Open Sans"/>
              <a:cs typeface="Open Sans"/>
              <a:sym typeface="Open Sans"/>
            </a:endParaRPr>
          </a:p>
          <a:p>
            <a:pPr indent="-88900" lvl="1" marL="457200" marR="0" rtl="0" algn="l">
              <a:lnSpc>
                <a:spcPct val="100000"/>
              </a:lnSpc>
              <a:spcBef>
                <a:spcPts val="0"/>
              </a:spcBef>
              <a:spcAft>
                <a:spcPts val="0"/>
              </a:spcAft>
              <a:buClr>
                <a:srgbClr val="323232"/>
              </a:buClr>
              <a:buSzPts val="1400"/>
              <a:buFont typeface="Arial"/>
              <a:buChar char="•"/>
            </a:pPr>
            <a:r>
              <a:rPr b="0" i="0" lang="en-US" sz="1400" u="none" cap="none" strike="noStrike">
                <a:solidFill>
                  <a:srgbClr val="323232"/>
                </a:solidFill>
                <a:latin typeface="Open Sans"/>
                <a:ea typeface="Open Sans"/>
                <a:cs typeface="Open Sans"/>
                <a:sym typeface="Open Sans"/>
              </a:rPr>
              <a:t>Enter the last 4 digits of your student's Social Security Number</a:t>
            </a:r>
            <a:endParaRPr b="0" i="0" sz="1400" u="none" cap="none" strike="noStrike">
              <a:solidFill>
                <a:srgbClr val="000000"/>
              </a:solidFill>
              <a:latin typeface="Arial"/>
              <a:ea typeface="Arial"/>
              <a:cs typeface="Arial"/>
              <a:sym typeface="Arial"/>
            </a:endParaRPr>
          </a:p>
          <a:p>
            <a:pPr indent="-88900" lvl="1" marL="457200" marR="0" rtl="0" algn="l">
              <a:lnSpc>
                <a:spcPct val="100000"/>
              </a:lnSpc>
              <a:spcBef>
                <a:spcPts val="0"/>
              </a:spcBef>
              <a:spcAft>
                <a:spcPts val="0"/>
              </a:spcAft>
              <a:buClr>
                <a:srgbClr val="323232"/>
              </a:buClr>
              <a:buSzPts val="1400"/>
              <a:buFont typeface="Arial"/>
              <a:buChar char="•"/>
            </a:pPr>
            <a:r>
              <a:rPr b="0" i="0" lang="en-US" sz="1400" u="none" cap="none" strike="noStrike">
                <a:solidFill>
                  <a:srgbClr val="323232"/>
                </a:solidFill>
                <a:latin typeface="Open Sans"/>
                <a:ea typeface="Open Sans"/>
                <a:cs typeface="Open Sans"/>
                <a:sym typeface="Open Sans"/>
              </a:rPr>
              <a:t>Click Submit </a:t>
            </a:r>
            <a:endParaRPr b="0" i="0" sz="1400" u="none" cap="none" strike="noStrike">
              <a:solidFill>
                <a:srgbClr val="000000"/>
              </a:solidFill>
              <a:latin typeface="Arial"/>
              <a:ea typeface="Arial"/>
              <a:cs typeface="Arial"/>
              <a:sym typeface="Arial"/>
            </a:endParaRPr>
          </a:p>
          <a:p>
            <a:pPr indent="-88900" lvl="1" marL="457200" marR="0" rtl="0" algn="l">
              <a:lnSpc>
                <a:spcPct val="100000"/>
              </a:lnSpc>
              <a:spcBef>
                <a:spcPts val="0"/>
              </a:spcBef>
              <a:spcAft>
                <a:spcPts val="0"/>
              </a:spcAft>
              <a:buClr>
                <a:srgbClr val="323232"/>
              </a:buClr>
              <a:buSzPts val="1400"/>
              <a:buFont typeface="Arial"/>
              <a:buChar char="•"/>
            </a:pPr>
            <a:r>
              <a:rPr b="0" i="0" lang="en-US" sz="1400" u="none" cap="none" strike="noStrike">
                <a:solidFill>
                  <a:srgbClr val="323232"/>
                </a:solidFill>
                <a:latin typeface="Open Sans"/>
                <a:ea typeface="Open Sans"/>
                <a:cs typeface="Open Sans"/>
                <a:sym typeface="Open Sans"/>
              </a:rPr>
              <a:t>Print, copy or write down the alpha-numeric code following GUID</a:t>
            </a:r>
            <a:endParaRPr b="0" i="0" sz="1400" u="none" cap="none" strike="noStrike">
              <a:solidFill>
                <a:srgbClr val="000000"/>
              </a:solidFill>
              <a:latin typeface="Arial"/>
              <a:ea typeface="Arial"/>
              <a:cs typeface="Arial"/>
              <a:sym typeface="Arial"/>
            </a:endParaRPr>
          </a:p>
          <a:p>
            <a:pPr indent="-88900" lvl="1" marL="457200" marR="0" rtl="0" algn="l">
              <a:lnSpc>
                <a:spcPct val="100000"/>
              </a:lnSpc>
              <a:spcBef>
                <a:spcPts val="0"/>
              </a:spcBef>
              <a:spcAft>
                <a:spcPts val="0"/>
              </a:spcAft>
              <a:buClr>
                <a:srgbClr val="323232"/>
              </a:buClr>
              <a:buSzPts val="1400"/>
              <a:buFont typeface="Arial"/>
              <a:buChar char="•"/>
            </a:pPr>
            <a:r>
              <a:rPr b="0" i="0" lang="en-US" sz="1400" u="none" cap="none" strike="noStrike">
                <a:solidFill>
                  <a:srgbClr val="323232"/>
                </a:solidFill>
                <a:latin typeface="Open Sans"/>
                <a:ea typeface="Open Sans"/>
                <a:cs typeface="Open Sans"/>
                <a:sym typeface="Open Sans"/>
              </a:rPr>
              <a:t>Click Manually Enter Activation Key</a:t>
            </a:r>
            <a:endParaRPr b="0" i="0" sz="1400" u="none" cap="none" strike="noStrike">
              <a:solidFill>
                <a:srgbClr val="000000"/>
              </a:solidFill>
              <a:latin typeface="Arial"/>
              <a:ea typeface="Arial"/>
              <a:cs typeface="Arial"/>
              <a:sym typeface="Arial"/>
            </a:endParaRPr>
          </a:p>
          <a:p>
            <a:pPr indent="-88900" lvl="1" marL="457200" marR="0" rtl="0" algn="l">
              <a:lnSpc>
                <a:spcPct val="100000"/>
              </a:lnSpc>
              <a:spcBef>
                <a:spcPts val="0"/>
              </a:spcBef>
              <a:spcAft>
                <a:spcPts val="0"/>
              </a:spcAft>
              <a:buClr>
                <a:srgbClr val="323232"/>
              </a:buClr>
              <a:buSzPts val="1400"/>
              <a:buFont typeface="Arial"/>
              <a:buChar char="•"/>
            </a:pPr>
            <a:r>
              <a:rPr b="0" i="0" lang="en-US" sz="1400" u="none" cap="none" strike="noStrike">
                <a:solidFill>
                  <a:srgbClr val="323232"/>
                </a:solidFill>
                <a:latin typeface="Open Sans"/>
                <a:ea typeface="Open Sans"/>
                <a:cs typeface="Open Sans"/>
                <a:sym typeface="Open Sans"/>
              </a:rPr>
              <a:t>Input or paste the Activation Key into the field on the New User screen</a:t>
            </a:r>
            <a:endParaRPr b="0" i="0" sz="1400" u="none" cap="none" strike="noStrike">
              <a:solidFill>
                <a:srgbClr val="000000"/>
              </a:solidFill>
              <a:latin typeface="Arial"/>
              <a:ea typeface="Arial"/>
              <a:cs typeface="Arial"/>
              <a:sym typeface="Arial"/>
            </a:endParaRPr>
          </a:p>
          <a:p>
            <a:pPr indent="-88900" lvl="1" marL="457200" marR="0" rtl="0" algn="l">
              <a:lnSpc>
                <a:spcPct val="100000"/>
              </a:lnSpc>
              <a:spcBef>
                <a:spcPts val="0"/>
              </a:spcBef>
              <a:spcAft>
                <a:spcPts val="0"/>
              </a:spcAft>
              <a:buClr>
                <a:srgbClr val="323232"/>
              </a:buClr>
              <a:buSzPts val="1400"/>
              <a:buFont typeface="Arial"/>
              <a:buChar char="•"/>
            </a:pPr>
            <a:r>
              <a:rPr b="0" i="0" lang="en-US" sz="1400" u="none" cap="none" strike="noStrike">
                <a:solidFill>
                  <a:srgbClr val="323232"/>
                </a:solidFill>
                <a:latin typeface="Open Sans"/>
                <a:ea typeface="Open Sans"/>
                <a:cs typeface="Open Sans"/>
                <a:sym typeface="Open Sans"/>
              </a:rPr>
              <a:t>Click Submit</a:t>
            </a:r>
            <a:endParaRPr b="0" i="0" sz="1400" u="none" cap="none" strike="noStrike">
              <a:solidFill>
                <a:srgbClr val="000000"/>
              </a:solidFill>
              <a:latin typeface="Arial"/>
              <a:ea typeface="Arial"/>
              <a:cs typeface="Arial"/>
              <a:sym typeface="Arial"/>
            </a:endParaRPr>
          </a:p>
          <a:p>
            <a:pPr indent="-88900" lvl="1" marL="457200" marR="0" rtl="0" algn="l">
              <a:lnSpc>
                <a:spcPct val="100000"/>
              </a:lnSpc>
              <a:spcBef>
                <a:spcPts val="0"/>
              </a:spcBef>
              <a:spcAft>
                <a:spcPts val="0"/>
              </a:spcAft>
              <a:buClr>
                <a:srgbClr val="323232"/>
              </a:buClr>
              <a:buSzPts val="1400"/>
              <a:buFont typeface="Arial"/>
              <a:buChar char="•"/>
            </a:pPr>
            <a:r>
              <a:rPr b="0" i="0" lang="en-US" sz="1400" u="none" cap="none" strike="noStrike">
                <a:solidFill>
                  <a:srgbClr val="323232"/>
                </a:solidFill>
                <a:latin typeface="Open Sans"/>
                <a:ea typeface="Open Sans"/>
                <a:cs typeface="Open Sans"/>
                <a:sym typeface="Open Sans"/>
              </a:rPr>
              <a:t>2. Complete the fields on the Campus Parent Account screen</a:t>
            </a:r>
            <a:endParaRPr b="0" i="0" sz="1400" u="none" cap="none" strike="noStrike">
              <a:solidFill>
                <a:srgbClr val="000000"/>
              </a:solidFill>
              <a:latin typeface="Arial"/>
              <a:ea typeface="Arial"/>
              <a:cs typeface="Arial"/>
              <a:sym typeface="Arial"/>
            </a:endParaRPr>
          </a:p>
          <a:p>
            <a:pPr indent="-88900" lvl="1" marL="457200" marR="0" rtl="0" algn="l">
              <a:lnSpc>
                <a:spcPct val="100000"/>
              </a:lnSpc>
              <a:spcBef>
                <a:spcPts val="0"/>
              </a:spcBef>
              <a:spcAft>
                <a:spcPts val="0"/>
              </a:spcAft>
              <a:buClr>
                <a:srgbClr val="323232"/>
              </a:buClr>
              <a:buSzPts val="1400"/>
              <a:buFont typeface="Arial"/>
              <a:buChar char="•"/>
            </a:pPr>
            <a:r>
              <a:rPr b="0" i="0" lang="en-US" sz="1400" u="none" cap="none" strike="noStrike">
                <a:solidFill>
                  <a:srgbClr val="323232"/>
                </a:solidFill>
                <a:latin typeface="Open Sans"/>
                <a:ea typeface="Open Sans"/>
                <a:cs typeface="Open Sans"/>
                <a:sym typeface="Open Sans"/>
              </a:rPr>
              <a:t>Input a username</a:t>
            </a:r>
            <a:endParaRPr b="0" i="0" sz="1400" u="none" cap="none" strike="noStrike">
              <a:solidFill>
                <a:srgbClr val="000000"/>
              </a:solidFill>
              <a:latin typeface="Arial"/>
              <a:ea typeface="Arial"/>
              <a:cs typeface="Arial"/>
              <a:sym typeface="Arial"/>
            </a:endParaRPr>
          </a:p>
          <a:p>
            <a:pPr indent="-88900" lvl="1" marL="457200" marR="0" rtl="0" algn="l">
              <a:lnSpc>
                <a:spcPct val="100000"/>
              </a:lnSpc>
              <a:spcBef>
                <a:spcPts val="0"/>
              </a:spcBef>
              <a:spcAft>
                <a:spcPts val="0"/>
              </a:spcAft>
              <a:buClr>
                <a:srgbClr val="323232"/>
              </a:buClr>
              <a:buSzPts val="1400"/>
              <a:buFont typeface="Arial"/>
              <a:buChar char="•"/>
            </a:pPr>
            <a:r>
              <a:rPr b="0" i="0" lang="en-US" sz="1400" u="none" cap="none" strike="noStrike">
                <a:solidFill>
                  <a:srgbClr val="323232"/>
                </a:solidFill>
                <a:latin typeface="Open Sans"/>
                <a:ea typeface="Open Sans"/>
                <a:cs typeface="Open Sans"/>
                <a:sym typeface="Open Sans"/>
              </a:rPr>
              <a:t>Input and confirm a password</a:t>
            </a:r>
            <a:endParaRPr b="0" i="0" sz="1400" u="none" cap="none" strike="noStrike">
              <a:solidFill>
                <a:srgbClr val="000000"/>
              </a:solidFill>
              <a:latin typeface="Arial"/>
              <a:ea typeface="Arial"/>
              <a:cs typeface="Arial"/>
              <a:sym typeface="Arial"/>
            </a:endParaRPr>
          </a:p>
          <a:p>
            <a:pPr indent="-88900" lvl="1" marL="457200" marR="0" rtl="0" algn="l">
              <a:lnSpc>
                <a:spcPct val="100000"/>
              </a:lnSpc>
              <a:spcBef>
                <a:spcPts val="0"/>
              </a:spcBef>
              <a:spcAft>
                <a:spcPts val="0"/>
              </a:spcAft>
              <a:buClr>
                <a:srgbClr val="323232"/>
              </a:buClr>
              <a:buSzPts val="1400"/>
              <a:buFont typeface="Arial"/>
              <a:buChar char="•"/>
            </a:pPr>
            <a:r>
              <a:rPr b="0" i="0" lang="en-US" sz="1400" u="none" cap="none" strike="noStrike">
                <a:solidFill>
                  <a:srgbClr val="323232"/>
                </a:solidFill>
                <a:latin typeface="Open Sans"/>
                <a:ea typeface="Open Sans"/>
                <a:cs typeface="Open Sans"/>
                <a:sym typeface="Open Sans"/>
              </a:rPr>
              <a:t>Click Submit</a:t>
            </a:r>
            <a:endParaRPr b="0" i="0" sz="1400" u="none" cap="none" strike="noStrike">
              <a:solidFill>
                <a:srgbClr val="000000"/>
              </a:solidFill>
              <a:latin typeface="Arial"/>
              <a:ea typeface="Arial"/>
              <a:cs typeface="Arial"/>
              <a:sym typeface="Arial"/>
            </a:endParaRPr>
          </a:p>
          <a:p>
            <a:pPr indent="-88900" lvl="1" marL="457200" marR="0" rtl="0" algn="l">
              <a:lnSpc>
                <a:spcPct val="100000"/>
              </a:lnSpc>
              <a:spcBef>
                <a:spcPts val="0"/>
              </a:spcBef>
              <a:spcAft>
                <a:spcPts val="0"/>
              </a:spcAft>
              <a:buClr>
                <a:srgbClr val="323232"/>
              </a:buClr>
              <a:buSzPts val="1400"/>
              <a:buFont typeface="Arial"/>
              <a:buChar char="•"/>
            </a:pPr>
            <a:r>
              <a:rPr b="0" i="0" lang="en-US" sz="1400" u="none" cap="none" strike="noStrike">
                <a:solidFill>
                  <a:srgbClr val="323232"/>
                </a:solidFill>
                <a:latin typeface="Open Sans"/>
                <a:ea typeface="Open Sans"/>
                <a:cs typeface="Open Sans"/>
                <a:sym typeface="Open Sans"/>
              </a:rPr>
              <a:t>3. You have successfully created your account. </a:t>
            </a:r>
            <a:endParaRPr b="0" i="0" sz="1400" u="none" cap="none" strike="noStrike">
              <a:solidFill>
                <a:srgbClr val="000000"/>
              </a:solidFill>
              <a:latin typeface="Arial"/>
              <a:ea typeface="Arial"/>
              <a:cs typeface="Arial"/>
              <a:sym typeface="Arial"/>
            </a:endParaRPr>
          </a:p>
          <a:p>
            <a:pPr indent="-88900" lvl="1" marL="457200" marR="0" rtl="0" algn="l">
              <a:lnSpc>
                <a:spcPct val="100000"/>
              </a:lnSpc>
              <a:spcBef>
                <a:spcPts val="0"/>
              </a:spcBef>
              <a:spcAft>
                <a:spcPts val="0"/>
              </a:spcAft>
              <a:buClr>
                <a:srgbClr val="323232"/>
              </a:buClr>
              <a:buSzPts val="1400"/>
              <a:buFont typeface="Arial"/>
              <a:buChar char="•"/>
            </a:pPr>
            <a:r>
              <a:rPr b="0" i="0" lang="en-US" sz="1400" u="none" cap="none" strike="noStrike">
                <a:solidFill>
                  <a:srgbClr val="323232"/>
                </a:solidFill>
                <a:latin typeface="Open Sans"/>
                <a:ea typeface="Open Sans"/>
                <a:cs typeface="Open Sans"/>
                <a:sym typeface="Open Sans"/>
              </a:rPr>
              <a:t>Or</a:t>
            </a:r>
            <a:r>
              <a:rPr b="0" i="0" lang="en-US" sz="1400" u="none" cap="none" strike="noStrike">
                <a:solidFill>
                  <a:schemeClr val="dk1"/>
                </a:solidFill>
                <a:latin typeface="Open Sans"/>
                <a:ea typeface="Open Sans"/>
                <a:cs typeface="Open Sans"/>
                <a:sym typeface="Open Sans"/>
              </a:rPr>
              <a:t> </a:t>
            </a:r>
            <a:r>
              <a:rPr b="0" i="0" lang="en-US" sz="1400" u="sng" cap="none" strike="noStrike">
                <a:solidFill>
                  <a:schemeClr val="dk1"/>
                </a:solidFill>
                <a:latin typeface="Open Sans"/>
                <a:ea typeface="Open Sans"/>
                <a:cs typeface="Open Sans"/>
                <a:sym typeface="Open Sans"/>
                <a:hlinkClick r:id="rId5">
                  <a:extLst>
                    <a:ext uri="{A12FA001-AC4F-418D-AE19-62706E023703}">
                      <ahyp:hlinkClr val="tx"/>
                    </a:ext>
                  </a:extLst>
                </a:hlinkClick>
              </a:rPr>
              <a:t>download the instructions (see below for web address)</a:t>
            </a:r>
            <a:endParaRPr b="0" i="0" sz="1400" u="none" cap="none" strike="noStrike">
              <a:solidFill>
                <a:srgbClr val="000000"/>
              </a:solidFill>
              <a:latin typeface="Arial"/>
              <a:ea typeface="Arial"/>
              <a:cs typeface="Arial"/>
              <a:sym typeface="Arial"/>
            </a:endParaRPr>
          </a:p>
          <a:p>
            <a:pPr indent="0" lvl="1" marL="457200" marR="0" rtl="0" algn="l">
              <a:lnSpc>
                <a:spcPct val="100000"/>
              </a:lnSpc>
              <a:spcBef>
                <a:spcPts val="0"/>
              </a:spcBef>
              <a:spcAft>
                <a:spcPts val="0"/>
              </a:spcAft>
              <a:buClr>
                <a:srgbClr val="000000"/>
              </a:buClr>
              <a:buSzPts val="1400"/>
              <a:buFont typeface="Arial"/>
              <a:buNone/>
            </a:pPr>
            <a:r>
              <a:rPr b="0" i="0" lang="en-US" sz="1400" u="sng" cap="none" strike="noStrike">
                <a:solidFill>
                  <a:srgbClr val="6B9F25"/>
                </a:solidFill>
                <a:latin typeface="Open Sans"/>
                <a:ea typeface="Open Sans"/>
                <a:cs typeface="Open Sans"/>
                <a:sym typeface="Open Sans"/>
                <a:hlinkClick r:id="rId6">
                  <a:extLst>
                    <a:ext uri="{A12FA001-AC4F-418D-AE19-62706E023703}">
                      <ahyp:hlinkClr val="tx"/>
                    </a:ext>
                  </a:extLst>
                </a:hlinkClick>
              </a:rPr>
              <a:t>   </a:t>
            </a:r>
            <a:r>
              <a:rPr b="0" i="0" lang="en-US" sz="1400" u="sng" cap="none" strike="noStrike">
                <a:solidFill>
                  <a:schemeClr val="dk1"/>
                </a:solidFill>
                <a:latin typeface="Open Sans"/>
                <a:ea typeface="Open Sans"/>
                <a:cs typeface="Open Sans"/>
                <a:sym typeface="Open Sans"/>
                <a:hlinkClick r:id="rId7">
                  <a:extLst>
                    <a:ext uri="{A12FA001-AC4F-418D-AE19-62706E023703}">
                      <ahyp:hlinkClr val="tx"/>
                    </a:ext>
                  </a:extLst>
                </a:hlinkClick>
              </a:rPr>
              <a:t>https://www.rcboe.org/cms/lib/GA01903614/Centricity/Domain/9409/Parent%20Portal%20Registration%20Instructions.pdf</a:t>
            </a:r>
            <a:endParaRPr b="0" i="0" sz="1400" u="none" cap="none" strike="noStrike">
              <a:solidFill>
                <a:srgbClr val="000000"/>
              </a:solidFill>
              <a:latin typeface="Arial"/>
              <a:ea typeface="Arial"/>
              <a:cs typeface="Arial"/>
              <a:sym typeface="Arial"/>
            </a:endParaRPr>
          </a:p>
          <a:p>
            <a:pPr indent="0" lvl="1" marL="457200" marR="0" rtl="0" algn="l">
              <a:lnSpc>
                <a:spcPct val="100000"/>
              </a:lnSpc>
              <a:spcBef>
                <a:spcPts val="0"/>
              </a:spcBef>
              <a:spcAft>
                <a:spcPts val="0"/>
              </a:spcAft>
              <a:buClr>
                <a:srgbClr val="000000"/>
              </a:buClr>
              <a:buSzPts val="1400"/>
              <a:buFont typeface="Arial"/>
              <a:buNone/>
            </a:pPr>
            <a:r>
              <a:t/>
            </a:r>
            <a:endParaRPr b="1" i="0" sz="1400" u="sng" cap="none" strike="noStrike">
              <a:solidFill>
                <a:srgbClr val="6B9F25"/>
              </a:solidFill>
              <a:latin typeface="Open Sans"/>
              <a:ea typeface="Open Sans"/>
              <a:cs typeface="Open Sans"/>
              <a:sym typeface="Open Sans"/>
              <a:hlinkClick r:id="rId8">
                <a:extLst>
                  <a:ext uri="{A12FA001-AC4F-418D-AE19-62706E023703}">
                    <ahyp:hlinkClr val="tx"/>
                  </a:ext>
                </a:extLst>
              </a:hlinkClick>
            </a:endParaRPr>
          </a:p>
          <a:p>
            <a:pPr indent="-88900" lvl="1" marL="457200" marR="0" rtl="0" algn="l">
              <a:lnSpc>
                <a:spcPct val="100000"/>
              </a:lnSpc>
              <a:spcBef>
                <a:spcPts val="0"/>
              </a:spcBef>
              <a:spcAft>
                <a:spcPts val="0"/>
              </a:spcAft>
              <a:buClr>
                <a:srgbClr val="323232"/>
              </a:buClr>
              <a:buSzPts val="1400"/>
              <a:buFont typeface="Arial"/>
              <a:buChar char="•"/>
            </a:pPr>
            <a:r>
              <a:rPr b="0" i="0" lang="en-US" sz="1400" u="none" cap="none" strike="noStrike">
                <a:solidFill>
                  <a:srgbClr val="323232"/>
                </a:solidFill>
                <a:latin typeface="Open Sans"/>
                <a:ea typeface="Open Sans"/>
                <a:cs typeface="Open Sans"/>
                <a:sym typeface="Open Sans"/>
              </a:rPr>
              <a:t>If you have multiple children attending Richmond County Schools and do not see all of your children listed after you create an account, please contact the school of the missing child.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br>
              <a:rPr b="0" i="0" lang="en-US" sz="1800" u="none" cap="none" strike="noStrike">
                <a:solidFill>
                  <a:schemeClr val="dk1"/>
                </a:solidFill>
                <a:latin typeface="Twentieth Century"/>
                <a:ea typeface="Twentieth Century"/>
                <a:cs typeface="Twentieth Century"/>
                <a:sym typeface="Twentieth Century"/>
              </a:rPr>
            </a:br>
            <a:endParaRPr b="0" i="0" sz="1800" u="none" cap="none" strike="noStrike">
              <a:solidFill>
                <a:schemeClr val="dk1"/>
              </a:solidFill>
              <a:latin typeface="Twentieth Century"/>
              <a:ea typeface="Twentieth Century"/>
              <a:cs typeface="Twentieth Century"/>
              <a:sym typeface="Twentieth Century"/>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8"/>
          <p:cNvSpPr txBox="1"/>
          <p:nvPr/>
        </p:nvSpPr>
        <p:spPr>
          <a:xfrm>
            <a:off x="345989" y="0"/>
            <a:ext cx="6450227" cy="427809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t/>
            </a:r>
            <a:endParaRPr b="1" i="0" sz="1400" u="sng" cap="none" strike="noStrike">
              <a:solidFill>
                <a:srgbClr val="323232"/>
              </a:solidFill>
              <a:latin typeface="Open Sans"/>
              <a:ea typeface="Open Sans"/>
              <a:cs typeface="Open Sans"/>
              <a:sym typeface="Open Sans"/>
            </a:endParaRPr>
          </a:p>
          <a:p>
            <a:pPr indent="0" lvl="0" marL="0" marR="0" rtl="0" algn="l">
              <a:lnSpc>
                <a:spcPct val="100000"/>
              </a:lnSpc>
              <a:spcBef>
                <a:spcPts val="0"/>
              </a:spcBef>
              <a:spcAft>
                <a:spcPts val="0"/>
              </a:spcAft>
              <a:buClr>
                <a:srgbClr val="000000"/>
              </a:buClr>
              <a:buSzPts val="1400"/>
              <a:buFont typeface="Arial"/>
              <a:buNone/>
            </a:pPr>
            <a:r>
              <a:t/>
            </a:r>
            <a:endParaRPr b="1" i="0" sz="1400" u="sng" cap="none" strike="noStrike">
              <a:solidFill>
                <a:srgbClr val="323232"/>
              </a:solidFill>
              <a:latin typeface="Open Sans"/>
              <a:ea typeface="Open Sans"/>
              <a:cs typeface="Open Sans"/>
              <a:sym typeface="Open Sans"/>
            </a:endParaRPr>
          </a:p>
          <a:p>
            <a:pPr indent="0" lvl="0" marL="0" marR="0" rtl="0" algn="ctr">
              <a:lnSpc>
                <a:spcPct val="100000"/>
              </a:lnSpc>
              <a:spcBef>
                <a:spcPts val="0"/>
              </a:spcBef>
              <a:spcAft>
                <a:spcPts val="0"/>
              </a:spcAft>
              <a:buClr>
                <a:srgbClr val="000000"/>
              </a:buClr>
              <a:buSzPts val="1600"/>
              <a:buFont typeface="Arial"/>
              <a:buNone/>
            </a:pPr>
            <a:r>
              <a:rPr b="1" i="0" lang="en-US" sz="1600" u="none" cap="none" strike="noStrike">
                <a:solidFill>
                  <a:srgbClr val="262626"/>
                </a:solidFill>
                <a:latin typeface="Twentieth Century"/>
                <a:ea typeface="Twentieth Century"/>
                <a:cs typeface="Twentieth Century"/>
                <a:sym typeface="Twentieth Century"/>
              </a:rPr>
              <a:t>Infinite Campus Parent Portal  Page 3 of 3</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1" i="0" sz="1400" u="sng" cap="none" strike="noStrike">
              <a:solidFill>
                <a:srgbClr val="323232"/>
              </a:solidFill>
              <a:latin typeface="Open Sans"/>
              <a:ea typeface="Open Sans"/>
              <a:cs typeface="Open Sans"/>
              <a:sym typeface="Open Sans"/>
            </a:endParaRPr>
          </a:p>
          <a:p>
            <a:pPr indent="0" lvl="0" marL="0" marR="0" rtl="0" algn="l">
              <a:lnSpc>
                <a:spcPct val="100000"/>
              </a:lnSpc>
              <a:spcBef>
                <a:spcPts val="0"/>
              </a:spcBef>
              <a:spcAft>
                <a:spcPts val="0"/>
              </a:spcAft>
              <a:buClr>
                <a:srgbClr val="000000"/>
              </a:buClr>
              <a:buSzPts val="1400"/>
              <a:buFont typeface="Arial"/>
              <a:buNone/>
            </a:pPr>
            <a:r>
              <a:rPr b="1" i="0" lang="en-US" sz="1400" u="sng" cap="none" strike="noStrike">
                <a:solidFill>
                  <a:srgbClr val="323232"/>
                </a:solidFill>
                <a:latin typeface="Open Sans"/>
                <a:ea typeface="Open Sans"/>
                <a:cs typeface="Open Sans"/>
                <a:sym typeface="Open Sans"/>
              </a:rPr>
              <a:t>Update Your Contact Information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323232"/>
              </a:buClr>
              <a:buSzPts val="1400"/>
              <a:buFont typeface="Arial"/>
              <a:buChar char="•"/>
            </a:pPr>
            <a:r>
              <a:rPr b="0" i="0" lang="en-US" sz="1400" u="none" cap="none" strike="noStrike">
                <a:solidFill>
                  <a:srgbClr val="323232"/>
                </a:solidFill>
                <a:latin typeface="Open Sans"/>
                <a:ea typeface="Open Sans"/>
                <a:cs typeface="Open Sans"/>
                <a:sym typeface="Open Sans"/>
              </a:rPr>
              <a:t>1. Visit </a:t>
            </a:r>
            <a:r>
              <a:rPr b="0" i="0" lang="en-US" sz="1400" u="sng" cap="none" strike="noStrike">
                <a:solidFill>
                  <a:srgbClr val="323232"/>
                </a:solidFill>
                <a:latin typeface="Open Sans"/>
                <a:ea typeface="Open Sans"/>
                <a:cs typeface="Open Sans"/>
                <a:sym typeface="Open Sans"/>
                <a:hlinkClick r:id="rId3">
                  <a:extLst>
                    <a:ext uri="{A12FA001-AC4F-418D-AE19-62706E023703}">
                      <ahyp:hlinkClr val="tx"/>
                    </a:ext>
                  </a:extLst>
                </a:hlinkClick>
              </a:rPr>
              <a:t>Parent Portal</a:t>
            </a:r>
            <a:r>
              <a:rPr b="0" i="0" lang="en-US" sz="1400" u="none" cap="none" strike="noStrike">
                <a:solidFill>
                  <a:srgbClr val="323232"/>
                </a:solidFill>
                <a:latin typeface="Open Sans"/>
                <a:ea typeface="Open Sans"/>
                <a:cs typeface="Open Sans"/>
                <a:sym typeface="Open Sans"/>
              </a:rPr>
              <a:t>.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323232"/>
              </a:buClr>
              <a:buSzPts val="1400"/>
              <a:buFont typeface="Arial"/>
              <a:buChar char="•"/>
            </a:pPr>
            <a:r>
              <a:rPr b="0" i="0" lang="en-US" sz="1400" u="none" cap="none" strike="noStrike">
                <a:solidFill>
                  <a:srgbClr val="323232"/>
                </a:solidFill>
                <a:latin typeface="Open Sans"/>
                <a:ea typeface="Open Sans"/>
                <a:cs typeface="Open Sans"/>
                <a:sym typeface="Open Sans"/>
              </a:rPr>
              <a:t>2. Click </a:t>
            </a:r>
            <a:r>
              <a:rPr b="1" i="0" lang="en-US" sz="1400" u="none" cap="none" strike="noStrike">
                <a:solidFill>
                  <a:srgbClr val="323232"/>
                </a:solidFill>
                <a:latin typeface="Open Sans"/>
                <a:ea typeface="Open Sans"/>
                <a:cs typeface="Open Sans"/>
                <a:sym typeface="Open Sans"/>
              </a:rPr>
              <a:t>Campus Parent</a:t>
            </a:r>
            <a:r>
              <a:rPr b="0" i="0" lang="en-US" sz="1400" u="none" cap="none" strike="noStrike">
                <a:solidFill>
                  <a:srgbClr val="323232"/>
                </a:solidFill>
                <a:latin typeface="Open Sans"/>
                <a:ea typeface="Open Sans"/>
                <a:cs typeface="Open Sans"/>
                <a:sym typeface="Open Sans"/>
              </a:rPr>
              <a: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323232"/>
              </a:buClr>
              <a:buSzPts val="1400"/>
              <a:buFont typeface="Arial"/>
              <a:buChar char="•"/>
            </a:pPr>
            <a:r>
              <a:rPr b="0" i="0" lang="en-US" sz="1400" u="none" cap="none" strike="noStrike">
                <a:solidFill>
                  <a:srgbClr val="323232"/>
                </a:solidFill>
                <a:latin typeface="Open Sans"/>
                <a:ea typeface="Open Sans"/>
                <a:cs typeface="Open Sans"/>
                <a:sym typeface="Open Sans"/>
              </a:rPr>
              <a:t>3. Input your username and password. Click </a:t>
            </a:r>
            <a:r>
              <a:rPr b="1" i="0" lang="en-US" sz="1400" u="none" cap="none" strike="noStrike">
                <a:solidFill>
                  <a:srgbClr val="323232"/>
                </a:solidFill>
                <a:latin typeface="Open Sans"/>
                <a:ea typeface="Open Sans"/>
                <a:cs typeface="Open Sans"/>
                <a:sym typeface="Open Sans"/>
              </a:rPr>
              <a:t>Log In</a:t>
            </a:r>
            <a:r>
              <a:rPr b="0" i="0" lang="en-US" sz="1400" u="none" cap="none" strike="noStrike">
                <a:solidFill>
                  <a:srgbClr val="323232"/>
                </a:solidFill>
                <a:latin typeface="Open Sans"/>
                <a:ea typeface="Open Sans"/>
                <a:cs typeface="Open Sans"/>
                <a:sym typeface="Open Sans"/>
              </a:rPr>
              <a:t>.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323232"/>
              </a:buClr>
              <a:buSzPts val="1400"/>
              <a:buFont typeface="Arial"/>
              <a:buChar char="•"/>
            </a:pPr>
            <a:r>
              <a:rPr b="0" i="0" lang="en-US" sz="1400" u="none" cap="none" strike="noStrike">
                <a:solidFill>
                  <a:srgbClr val="323232"/>
                </a:solidFill>
                <a:latin typeface="Open Sans"/>
                <a:ea typeface="Open Sans"/>
                <a:cs typeface="Open Sans"/>
                <a:sym typeface="Open Sans"/>
              </a:rPr>
              <a:t>Click </a:t>
            </a:r>
            <a:r>
              <a:rPr b="1" i="0" lang="en-US" sz="1400" u="none" cap="none" strike="noStrike">
                <a:solidFill>
                  <a:srgbClr val="323232"/>
                </a:solidFill>
                <a:latin typeface="Open Sans"/>
                <a:ea typeface="Open Sans"/>
                <a:cs typeface="Open Sans"/>
                <a:sym typeface="Open Sans"/>
              </a:rPr>
              <a:t>Forgot Password? </a:t>
            </a:r>
            <a:r>
              <a:rPr b="0" i="0" lang="en-US" sz="1400" u="none" cap="none" strike="noStrike">
                <a:solidFill>
                  <a:srgbClr val="323232"/>
                </a:solidFill>
                <a:latin typeface="Open Sans"/>
                <a:ea typeface="Open Sans"/>
                <a:cs typeface="Open Sans"/>
                <a:sym typeface="Open Sans"/>
              </a:rPr>
              <a:t>or </a:t>
            </a:r>
            <a:r>
              <a:rPr b="1" i="0" lang="en-US" sz="1400" u="none" cap="none" strike="noStrike">
                <a:solidFill>
                  <a:srgbClr val="323232"/>
                </a:solidFill>
                <a:latin typeface="Open Sans"/>
                <a:ea typeface="Open Sans"/>
                <a:cs typeface="Open Sans"/>
                <a:sym typeface="Open Sans"/>
              </a:rPr>
              <a:t>Forgot Username? </a:t>
            </a:r>
            <a:r>
              <a:rPr b="0" i="0" lang="en-US" sz="1400" u="none" cap="none" strike="noStrike">
                <a:solidFill>
                  <a:srgbClr val="323232"/>
                </a:solidFill>
                <a:latin typeface="Open Sans"/>
                <a:ea typeface="Open Sans"/>
                <a:cs typeface="Open Sans"/>
                <a:sym typeface="Open Sans"/>
              </a:rPr>
              <a:t>If you are having trouble logging in.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323232"/>
              </a:buClr>
              <a:buSzPts val="1400"/>
              <a:buFont typeface="Arial"/>
              <a:buChar char="•"/>
            </a:pPr>
            <a:r>
              <a:rPr b="0" i="0" lang="en-US" sz="1400" u="none" cap="none" strike="noStrike">
                <a:solidFill>
                  <a:srgbClr val="323232"/>
                </a:solidFill>
                <a:latin typeface="Open Sans"/>
                <a:ea typeface="Open Sans"/>
                <a:cs typeface="Open Sans"/>
                <a:sym typeface="Open Sans"/>
              </a:rPr>
              <a:t>4. Scroll down on the left and click </a:t>
            </a:r>
            <a:r>
              <a:rPr b="1" i="0" lang="en-US" sz="1400" u="none" cap="none" strike="noStrike">
                <a:solidFill>
                  <a:srgbClr val="323232"/>
                </a:solidFill>
                <a:latin typeface="Open Sans"/>
                <a:ea typeface="Open Sans"/>
                <a:cs typeface="Open Sans"/>
                <a:sym typeface="Open Sans"/>
              </a:rPr>
              <a:t>More.</a:t>
            </a:r>
            <a:endParaRPr b="0" i="0" sz="1400" u="none" cap="none" strike="noStrike">
              <a:solidFill>
                <a:srgbClr val="323232"/>
              </a:solidFill>
              <a:latin typeface="Open Sans"/>
              <a:ea typeface="Open Sans"/>
              <a:cs typeface="Open Sans"/>
              <a:sym typeface="Open Sans"/>
            </a:endParaRPr>
          </a:p>
          <a:p>
            <a:pPr indent="0" lvl="0" marL="0" marR="0" rtl="0" algn="l">
              <a:lnSpc>
                <a:spcPct val="100000"/>
              </a:lnSpc>
              <a:spcBef>
                <a:spcPts val="0"/>
              </a:spcBef>
              <a:spcAft>
                <a:spcPts val="0"/>
              </a:spcAft>
              <a:buClr>
                <a:srgbClr val="323232"/>
              </a:buClr>
              <a:buSzPts val="1400"/>
              <a:buFont typeface="Arial"/>
              <a:buChar char="•"/>
            </a:pPr>
            <a:r>
              <a:rPr b="0" i="0" lang="en-US" sz="1400" u="none" cap="none" strike="noStrike">
                <a:solidFill>
                  <a:srgbClr val="323232"/>
                </a:solidFill>
                <a:latin typeface="Open Sans"/>
                <a:ea typeface="Open Sans"/>
                <a:cs typeface="Open Sans"/>
                <a:sym typeface="Open Sans"/>
              </a:rPr>
              <a:t>5. Click </a:t>
            </a:r>
            <a:r>
              <a:rPr b="1" i="0" lang="en-US" sz="1400" u="none" cap="none" strike="noStrike">
                <a:solidFill>
                  <a:srgbClr val="323232"/>
                </a:solidFill>
                <a:latin typeface="Open Sans"/>
                <a:ea typeface="Open Sans"/>
                <a:cs typeface="Open Sans"/>
                <a:sym typeface="Open Sans"/>
              </a:rPr>
              <a:t>Address Information </a:t>
            </a:r>
            <a:r>
              <a:rPr b="0" i="0" lang="en-US" sz="1400" u="none" cap="none" strike="noStrike">
                <a:solidFill>
                  <a:srgbClr val="323232"/>
                </a:solidFill>
                <a:latin typeface="Open Sans"/>
                <a:ea typeface="Open Sans"/>
                <a:cs typeface="Open Sans"/>
                <a:sym typeface="Open Sans"/>
              </a:rPr>
              <a:t>in the middle of the screen.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323232"/>
              </a:buClr>
              <a:buSzPts val="1400"/>
              <a:buFont typeface="Arial"/>
              <a:buChar char="•"/>
            </a:pPr>
            <a:r>
              <a:rPr b="0" i="0" lang="en-US" sz="1400" u="none" cap="none" strike="noStrike">
                <a:solidFill>
                  <a:srgbClr val="323232"/>
                </a:solidFill>
                <a:latin typeface="Open Sans"/>
                <a:ea typeface="Open Sans"/>
                <a:cs typeface="Open Sans"/>
                <a:sym typeface="Open Sans"/>
              </a:rPr>
              <a:t>Input your current phone number and click </a:t>
            </a:r>
            <a:r>
              <a:rPr b="1" i="0" lang="en-US" sz="1400" u="none" cap="none" strike="noStrike">
                <a:solidFill>
                  <a:srgbClr val="323232"/>
                </a:solidFill>
                <a:latin typeface="Open Sans"/>
                <a:ea typeface="Open Sans"/>
                <a:cs typeface="Open Sans"/>
                <a:sym typeface="Open Sans"/>
              </a:rPr>
              <a:t>Update</a:t>
            </a:r>
            <a:r>
              <a:rPr b="0" i="0" lang="en-US" sz="1400" u="none" cap="none" strike="noStrike">
                <a:solidFill>
                  <a:srgbClr val="323232"/>
                </a:solidFill>
                <a:latin typeface="Open Sans"/>
                <a:ea typeface="Open Sans"/>
                <a:cs typeface="Open Sans"/>
                <a:sym typeface="Open Sans"/>
              </a:rPr>
              <a:t>.</a:t>
            </a:r>
            <a:r>
              <a:rPr b="1" i="0" lang="en-US" sz="1400" u="none" cap="none" strike="noStrike">
                <a:solidFill>
                  <a:srgbClr val="323232"/>
                </a:solidFill>
                <a:latin typeface="Open Sans"/>
                <a:ea typeface="Open Sans"/>
                <a:cs typeface="Open Sans"/>
                <a:sym typeface="Open Sans"/>
              </a:rPr>
              <a:t> </a:t>
            </a:r>
            <a:endParaRPr b="0" i="0" sz="1400" u="none" cap="none" strike="noStrike">
              <a:solidFill>
                <a:srgbClr val="323232"/>
              </a:solidFill>
              <a:latin typeface="Open Sans"/>
              <a:ea typeface="Open Sans"/>
              <a:cs typeface="Open Sans"/>
              <a:sym typeface="Open Sans"/>
            </a:endParaRPr>
          </a:p>
          <a:p>
            <a:pPr indent="0" lvl="0" marL="0" marR="0" rtl="0" algn="l">
              <a:lnSpc>
                <a:spcPct val="100000"/>
              </a:lnSpc>
              <a:spcBef>
                <a:spcPts val="0"/>
              </a:spcBef>
              <a:spcAft>
                <a:spcPts val="0"/>
              </a:spcAft>
              <a:buClr>
                <a:srgbClr val="323232"/>
              </a:buClr>
              <a:buSzPts val="1400"/>
              <a:buFont typeface="Arial"/>
              <a:buChar char="•"/>
            </a:pPr>
            <a:r>
              <a:rPr b="0" i="0" lang="en-US" sz="1400" u="none" cap="none" strike="noStrike">
                <a:solidFill>
                  <a:srgbClr val="323232"/>
                </a:solidFill>
                <a:latin typeface="Open Sans"/>
                <a:ea typeface="Open Sans"/>
                <a:cs typeface="Open Sans"/>
                <a:sym typeface="Open Sans"/>
              </a:rPr>
              <a:t>Input your primary (mailing) address and click</a:t>
            </a:r>
            <a:r>
              <a:rPr b="1" i="0" lang="en-US" sz="1400" u="none" cap="none" strike="noStrike">
                <a:solidFill>
                  <a:srgbClr val="323232"/>
                </a:solidFill>
                <a:latin typeface="Open Sans"/>
                <a:ea typeface="Open Sans"/>
                <a:cs typeface="Open Sans"/>
                <a:sym typeface="Open Sans"/>
              </a:rPr>
              <a:t> Update</a:t>
            </a:r>
            <a:r>
              <a:rPr b="0" i="0" lang="en-US" sz="1400" u="none" cap="none" strike="noStrike">
                <a:solidFill>
                  <a:srgbClr val="323232"/>
                </a:solidFill>
                <a:latin typeface="Open Sans"/>
                <a:ea typeface="Open Sans"/>
                <a:cs typeface="Open Sans"/>
                <a:sym typeface="Open Sans"/>
              </a:rPr>
              <a:t>.</a:t>
            </a:r>
            <a:r>
              <a:rPr b="1" i="0" lang="en-US" sz="1400" u="none" cap="none" strike="noStrike">
                <a:solidFill>
                  <a:srgbClr val="323232"/>
                </a:solidFill>
                <a:latin typeface="Open Sans"/>
                <a:ea typeface="Open Sans"/>
                <a:cs typeface="Open Sans"/>
                <a:sym typeface="Open Sans"/>
              </a:rPr>
              <a:t>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none" cap="none" strike="noStrike">
              <a:solidFill>
                <a:srgbClr val="323232"/>
              </a:solidFill>
              <a:latin typeface="Open Sans"/>
              <a:ea typeface="Open Sans"/>
              <a:cs typeface="Open Sans"/>
              <a:sym typeface="Open Sans"/>
            </a:endParaRPr>
          </a:p>
          <a:p>
            <a:pPr indent="0" lvl="0" marL="0" marR="0" rtl="0" algn="l">
              <a:lnSpc>
                <a:spcPct val="100000"/>
              </a:lnSpc>
              <a:spcBef>
                <a:spcPts val="0"/>
              </a:spcBef>
              <a:spcAft>
                <a:spcPts val="0"/>
              </a:spcAft>
              <a:buClr>
                <a:srgbClr val="000000"/>
              </a:buClr>
              <a:buSzPts val="1400"/>
              <a:buFont typeface="Arial"/>
              <a:buNone/>
            </a:pPr>
            <a:r>
              <a:rPr b="1" i="0" lang="en-US" sz="1400" u="none" cap="none" strike="noStrike">
                <a:solidFill>
                  <a:srgbClr val="323232"/>
                </a:solidFill>
                <a:latin typeface="Open Sans"/>
                <a:ea typeface="Open Sans"/>
                <a:cs typeface="Open Sans"/>
                <a:sym typeface="Open Sans"/>
              </a:rPr>
              <a:t> Web address to update Contact information: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323232"/>
                </a:solidFill>
                <a:latin typeface="Open Sans"/>
                <a:ea typeface="Open Sans"/>
                <a:cs typeface="Open Sans"/>
                <a:sym typeface="Open Sans"/>
              </a:rPr>
              <a:t>https://www.rcboe.org/cms/lib/GA01903614/Centricity/Domain/9409/Update%20Your%20Parent%20Portal%20Contact%20Information.pdf</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Twentieth Century"/>
              <a:ea typeface="Twentieth Century"/>
              <a:cs typeface="Twentieth Century"/>
              <a:sym typeface="Twentieth Century"/>
            </a:endParaRPr>
          </a:p>
        </p:txBody>
      </p:sp>
    </p:spTree>
  </p:cSld>
  <p:clrMapOvr>
    <a:masterClrMapping/>
  </p:clrMapOvr>
</p:sld>
</file>

<file path=ppt/theme/theme1.xml><?xml version="1.0" encoding="utf-8"?>
<a:theme xmlns:a="http://schemas.openxmlformats.org/drawingml/2006/main" xmlns:r="http://schemas.openxmlformats.org/officeDocument/2006/relationships" name="Integral">
  <a:themeElements>
    <a:clrScheme name="Integral">
      <a:dk1>
        <a:srgbClr val="000000"/>
      </a:dk1>
      <a:lt1>
        <a:srgbClr val="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2020-07-08T03:19:14Z</dcterms:created>
  <dc:creator>Mckay Shelton</dc:creator>
</cp:coreProperties>
</file>