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3"/>
    <p:restoredTop sz="95801"/>
  </p:normalViewPr>
  <p:slideViewPr>
    <p:cSldViewPr snapToGrid="0" snapToObjects="1">
      <p:cViewPr varScale="1">
        <p:scale>
          <a:sx n="111" d="100"/>
          <a:sy n="111" d="100"/>
        </p:scale>
        <p:origin x="480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43162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418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348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01265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454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3972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5233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66358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08926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4390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8869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F12D8-EC58-6343-B9A9-887F6E78D087}" type="datetimeFigureOut">
              <a:rPr lang="en-US" smtClean="0"/>
              <a:t>8/11/20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4529B-693C-6C48-BE54-081743CA443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01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5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ign on a wall&#10;&#10;Description automatically generated">
            <a:extLst>
              <a:ext uri="{FF2B5EF4-FFF2-40B4-BE49-F238E27FC236}">
                <a16:creationId xmlns:a16="http://schemas.microsoft.com/office/drawing/2014/main" id="{0B2DEC45-FB79-2F4B-9239-FB1101B91C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810" y="-19974"/>
            <a:ext cx="9165007" cy="6877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58622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1D17D65-3E77-5D4E-A953-E2DC8F71BB6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" y="0"/>
            <a:ext cx="9110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5711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meter&#10;&#10;Description automatically generated">
            <a:extLst>
              <a:ext uri="{FF2B5EF4-FFF2-40B4-BE49-F238E27FC236}">
                <a16:creationId xmlns:a16="http://schemas.microsoft.com/office/drawing/2014/main" id="{3AA0D3F4-9837-3F4F-8F7E-FFAB8F9C12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89"/>
            <a:ext cx="9144000" cy="6828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68117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clock&#10;&#10;Description automatically generated">
            <a:extLst>
              <a:ext uri="{FF2B5EF4-FFF2-40B4-BE49-F238E27FC236}">
                <a16:creationId xmlns:a16="http://schemas.microsoft.com/office/drawing/2014/main" id="{7213CAA8-977F-D54D-883F-563FC320E2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33" y="0"/>
            <a:ext cx="913553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98062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clock&#10;&#10;Description automatically generated">
            <a:extLst>
              <a:ext uri="{FF2B5EF4-FFF2-40B4-BE49-F238E27FC236}">
                <a16:creationId xmlns:a16="http://schemas.microsoft.com/office/drawing/2014/main" id="{07FDED1C-DD76-C84B-90EE-FDC2F09184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78" y="0"/>
            <a:ext cx="908244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49699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piece of paper&#10;&#10;Description automatically generated">
            <a:extLst>
              <a:ext uri="{FF2B5EF4-FFF2-40B4-BE49-F238E27FC236}">
                <a16:creationId xmlns:a16="http://schemas.microsoft.com/office/drawing/2014/main" id="{52A5B908-2F05-FF42-8E7E-AF2D964C24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02" y="0"/>
            <a:ext cx="913559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098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B15E3443-4D21-8F46-8CB4-5D34042B2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105"/>
            <a:ext cx="9144000" cy="6853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788520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building, photo, sitting, clock&#10;&#10;Description automatically generated">
            <a:extLst>
              <a:ext uri="{FF2B5EF4-FFF2-40B4-BE49-F238E27FC236}">
                <a16:creationId xmlns:a16="http://schemas.microsoft.com/office/drawing/2014/main" id="{7C028B74-9A7C-5742-84F9-AB25D3EC92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54" y="0"/>
            <a:ext cx="91074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51063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CC6B506B-6ED7-BE43-87ED-BFBA496167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38"/>
            <a:ext cx="9144000" cy="68453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85323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photo, person&#10;&#10;Description automatically generated">
            <a:extLst>
              <a:ext uri="{FF2B5EF4-FFF2-40B4-BE49-F238E27FC236}">
                <a16:creationId xmlns:a16="http://schemas.microsoft.com/office/drawing/2014/main" id="{29838D1A-1A91-E74A-B1B7-7A327E0F5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049" y="0"/>
            <a:ext cx="908790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00850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9A8A8DE6-834E-774C-BF63-29D25AD4F06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" y="0"/>
            <a:ext cx="913276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13331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ign on the side of a building&#10;&#10;Description automatically generated">
            <a:extLst>
              <a:ext uri="{FF2B5EF4-FFF2-40B4-BE49-F238E27FC236}">
                <a16:creationId xmlns:a16="http://schemas.microsoft.com/office/drawing/2014/main" id="{91BA0BA0-5722-884D-9477-34D758987F5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4735"/>
            <a:ext cx="9144000" cy="6828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2555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3BB24756-F1AA-3648-AA1B-8D0EA30FF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946" y="0"/>
            <a:ext cx="908810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164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itting, street&#10;&#10;Description automatically generated">
            <a:extLst>
              <a:ext uri="{FF2B5EF4-FFF2-40B4-BE49-F238E27FC236}">
                <a16:creationId xmlns:a16="http://schemas.microsoft.com/office/drawing/2014/main" id="{C1C8759A-31B2-1C42-9A96-D931DBE403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93" y="0"/>
            <a:ext cx="912441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469405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sign&#10;&#10;Description automatically generated">
            <a:extLst>
              <a:ext uri="{FF2B5EF4-FFF2-40B4-BE49-F238E27FC236}">
                <a16:creationId xmlns:a16="http://schemas.microsoft.com/office/drawing/2014/main" id="{A9191A13-7881-B24B-9545-27B3D020AD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09" y="0"/>
            <a:ext cx="911038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55143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</TotalTime>
  <Words>0</Words>
  <Application>Microsoft Macintosh PowerPoint</Application>
  <PresentationFormat>On-screen Show (4:3)</PresentationFormat>
  <Paragraphs>0</Paragraphs>
  <Slides>15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Wheeler, Ben</dc:creator>
  <cp:lastModifiedBy>Wheeler, Ben</cp:lastModifiedBy>
  <cp:revision>1</cp:revision>
  <dcterms:created xsi:type="dcterms:W3CDTF">2020-08-11T16:13:27Z</dcterms:created>
  <dcterms:modified xsi:type="dcterms:W3CDTF">2020-08-11T16:21:49Z</dcterms:modified>
</cp:coreProperties>
</file>