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Love Ya Like A Sister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8576c319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8576c319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Click on the book you’d like to hear for a read aloud.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mbed/X8BL4A7_x_U?feature=youtu.be" TargetMode="External"/><Relationship Id="rId13" Type="http://schemas.openxmlformats.org/officeDocument/2006/relationships/hyperlink" Target="https://www.youtube.com/watch_popup?v=NGS_neDJwS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youtube.com/embed/hcyxHMA1oWs?feature=youtu.be" TargetMode="External"/><Relationship Id="rId12" Type="http://schemas.openxmlformats.org/officeDocument/2006/relationships/hyperlink" Target="https://www.youtube.com/embed/IMa7cwwYs34?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embed/JgtSVjmfE2M?feature=youtu.be" TargetMode="External"/><Relationship Id="rId11" Type="http://schemas.openxmlformats.org/officeDocument/2006/relationships/hyperlink" Target="https://www.youtube.com/embed/uB60QmwGfsM?feature=youtu.be" TargetMode="External"/><Relationship Id="rId5" Type="http://schemas.openxmlformats.org/officeDocument/2006/relationships/hyperlink" Target="https://www.youtube.com/embed/Gq_2Bfxhj3U?feature=youtu.be" TargetMode="External"/><Relationship Id="rId15" Type="http://schemas.openxmlformats.org/officeDocument/2006/relationships/hyperlink" Target="https://www.youtube.com/watch_popup?v=2wRNti08y0E" TargetMode="External"/><Relationship Id="rId10" Type="http://schemas.openxmlformats.org/officeDocument/2006/relationships/hyperlink" Target="https://www.youtube.com/embed/J2Wt6u4rXTc?feature=youtu.be" TargetMode="External"/><Relationship Id="rId4" Type="http://schemas.openxmlformats.org/officeDocument/2006/relationships/hyperlink" Target="https://www.youtube.com/embed/jN7UeUtMIdI?feature=youtu.be" TargetMode="External"/><Relationship Id="rId9" Type="http://schemas.openxmlformats.org/officeDocument/2006/relationships/hyperlink" Target="https://www.youtube.com/embed/5EvKjeBFg9w?feature=youtu.be" TargetMode="External"/><Relationship Id="rId14" Type="http://schemas.openxmlformats.org/officeDocument/2006/relationships/hyperlink" Target="https://www.youtube.com/embed/C8gfw57G35k?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/>
          </p:cNvPr>
          <p:cNvSpPr/>
          <p:nvPr/>
        </p:nvSpPr>
        <p:spPr>
          <a:xfrm>
            <a:off x="409575" y="190500"/>
            <a:ext cx="10953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hlinkClick r:id="rId5"/>
          </p:cNvPr>
          <p:cNvSpPr/>
          <p:nvPr/>
        </p:nvSpPr>
        <p:spPr>
          <a:xfrm>
            <a:off x="1607350" y="190500"/>
            <a:ext cx="10953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>
            <a:hlinkClick r:id="rId6"/>
          </p:cNvPr>
          <p:cNvSpPr/>
          <p:nvPr/>
        </p:nvSpPr>
        <p:spPr>
          <a:xfrm>
            <a:off x="2805113" y="190500"/>
            <a:ext cx="10953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>
            <a:hlinkClick r:id="rId7"/>
          </p:cNvPr>
          <p:cNvSpPr/>
          <p:nvPr/>
        </p:nvSpPr>
        <p:spPr>
          <a:xfrm>
            <a:off x="4010025" y="190500"/>
            <a:ext cx="10953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>
            <a:hlinkClick r:id="rId8"/>
          </p:cNvPr>
          <p:cNvSpPr/>
          <p:nvPr/>
        </p:nvSpPr>
        <p:spPr>
          <a:xfrm>
            <a:off x="5200650" y="190500"/>
            <a:ext cx="10953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>
            <a:hlinkClick r:id="rId9"/>
          </p:cNvPr>
          <p:cNvSpPr/>
          <p:nvPr/>
        </p:nvSpPr>
        <p:spPr>
          <a:xfrm>
            <a:off x="6391275" y="190500"/>
            <a:ext cx="10953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>
            <a:hlinkClick r:id="rId10"/>
          </p:cNvPr>
          <p:cNvSpPr/>
          <p:nvPr/>
        </p:nvSpPr>
        <p:spPr>
          <a:xfrm>
            <a:off x="7596175" y="190500"/>
            <a:ext cx="10953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>
            <a:hlinkClick r:id="rId11"/>
          </p:cNvPr>
          <p:cNvSpPr/>
          <p:nvPr/>
        </p:nvSpPr>
        <p:spPr>
          <a:xfrm>
            <a:off x="7596175" y="2057400"/>
            <a:ext cx="10953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>
            <a:hlinkClick r:id="rId12"/>
          </p:cNvPr>
          <p:cNvSpPr/>
          <p:nvPr/>
        </p:nvSpPr>
        <p:spPr>
          <a:xfrm>
            <a:off x="4010025" y="2057400"/>
            <a:ext cx="10953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>
            <a:hlinkClick r:id="rId13"/>
          </p:cNvPr>
          <p:cNvSpPr/>
          <p:nvPr/>
        </p:nvSpPr>
        <p:spPr>
          <a:xfrm>
            <a:off x="5200650" y="2057400"/>
            <a:ext cx="10953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>
            <a:hlinkClick r:id="rId14"/>
          </p:cNvPr>
          <p:cNvSpPr/>
          <p:nvPr/>
        </p:nvSpPr>
        <p:spPr>
          <a:xfrm>
            <a:off x="6391275" y="2057400"/>
            <a:ext cx="10953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>
            <a:hlinkClick r:id="rId15"/>
          </p:cNvPr>
          <p:cNvSpPr/>
          <p:nvPr/>
        </p:nvSpPr>
        <p:spPr>
          <a:xfrm>
            <a:off x="2819400" y="2057400"/>
            <a:ext cx="10953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Love Ya Like A Sister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Sisk, Christy</dc:creator>
  <cp:lastModifiedBy>Windows User</cp:lastModifiedBy>
  <cp:revision>1</cp:revision>
  <dcterms:modified xsi:type="dcterms:W3CDTF">2020-10-05T03:27:24Z</dcterms:modified>
</cp:coreProperties>
</file>