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Love Ya Like A Sister" panose="020B0604020202020204" charset="0"/>
      <p:regular r:id="rId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9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70d5193b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70d5193b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Click on the book you’d like to hear for a read aloud.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playlist?list=PLpkigQ0lP_DXIWxSQFogo7KMMz4Mvnz0T" TargetMode="External"/><Relationship Id="rId13" Type="http://schemas.openxmlformats.org/officeDocument/2006/relationships/image" Target="../media/image7.jpg"/><Relationship Id="rId18" Type="http://schemas.openxmlformats.org/officeDocument/2006/relationships/image" Target="../media/image10.png"/><Relationship Id="rId3" Type="http://schemas.openxmlformats.org/officeDocument/2006/relationships/image" Target="../media/image1.gif"/><Relationship Id="rId21" Type="http://schemas.openxmlformats.org/officeDocument/2006/relationships/hyperlink" Target="https://www.youtube.com/playlist?list=PLpkigQ0lP_DWPbBm6bRnc9y_qA513bwPZ" TargetMode="External"/><Relationship Id="rId7" Type="http://schemas.openxmlformats.org/officeDocument/2006/relationships/image" Target="../media/image4.png"/><Relationship Id="rId12" Type="http://schemas.openxmlformats.org/officeDocument/2006/relationships/hyperlink" Target="https://www.youtube.com/playlist?list=PLpkigQ0lP_DWZmhEpAdlkkO2fjQqeNdCn" TargetMode="External"/><Relationship Id="rId17" Type="http://schemas.openxmlformats.org/officeDocument/2006/relationships/hyperlink" Target="https://www.youtube.com/playlist?list=PLpkigQ0lP_DW3r2L_ncRKVRhlky7ClbPS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playlist?list=PLpkigQ0lP_DUdxj15UyJDBeDknQ9pCPhF" TargetMode="External"/><Relationship Id="rId11" Type="http://schemas.openxmlformats.org/officeDocument/2006/relationships/image" Target="../media/image6.png"/><Relationship Id="rId24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hyperlink" Target="https://www.youtube.com/playlist?list=PLpkigQ0lP_DXzHWxptG0ka1IjAVdjAgf4" TargetMode="External"/><Relationship Id="rId23" Type="http://schemas.openxmlformats.org/officeDocument/2006/relationships/hyperlink" Target="https://www.youtube.com/playlist?list=PLpkigQ0lP_DV6tsdI_9NTgZSli-wP0Blc" TargetMode="External"/><Relationship Id="rId10" Type="http://schemas.openxmlformats.org/officeDocument/2006/relationships/hyperlink" Target="https://www.youtube.com/playlist?list=PLpkigQ0lP_DUJedF2UJ4tIF-_lYUP7L1v" TargetMode="External"/><Relationship Id="rId19" Type="http://schemas.openxmlformats.org/officeDocument/2006/relationships/hyperlink" Target="https://www.youtube.com/playlist?list=PLpkigQ0lP_DV8tWvQE2Rfv3CTnZc5ADwS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8.png"/><Relationship Id="rId2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356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t="27994" b="29507"/>
          <a:stretch/>
        </p:blipFill>
        <p:spPr>
          <a:xfrm>
            <a:off x="0" y="2885375"/>
            <a:ext cx="9144000" cy="225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t="11021" b="43976"/>
          <a:stretch/>
        </p:blipFill>
        <p:spPr>
          <a:xfrm>
            <a:off x="1146975" y="918325"/>
            <a:ext cx="9283398" cy="110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5">
            <a:alphaModFix/>
          </a:blip>
          <a:srcRect t="24375" b="41980"/>
          <a:stretch/>
        </p:blipFill>
        <p:spPr>
          <a:xfrm>
            <a:off x="1707025" y="3033950"/>
            <a:ext cx="8418198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25409" y="122563"/>
            <a:ext cx="995450" cy="1472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02975" y="122738"/>
            <a:ext cx="995450" cy="1472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508499" y="1891375"/>
            <a:ext cx="995475" cy="1475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322275" y="1894414"/>
            <a:ext cx="995450" cy="1468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3">
            <a:alphaModFix/>
          </a:blip>
          <a:srcRect l="3000" r="90727" b="85548"/>
          <a:stretch/>
        </p:blipFill>
        <p:spPr>
          <a:xfrm>
            <a:off x="6033050" y="3485698"/>
            <a:ext cx="642825" cy="577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3">
            <a:alphaModFix/>
          </a:blip>
          <a:srcRect l="3000" r="90727" b="85548"/>
          <a:stretch/>
        </p:blipFill>
        <p:spPr>
          <a:xfrm>
            <a:off x="2680650" y="2847975"/>
            <a:ext cx="573500" cy="5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3">
            <a:alphaModFix/>
          </a:blip>
          <a:srcRect l="3000" r="90727" b="85548"/>
          <a:stretch/>
        </p:blipFill>
        <p:spPr>
          <a:xfrm rot="5400000">
            <a:off x="8425113" y="1922412"/>
            <a:ext cx="715300" cy="64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 rotWithShape="1">
          <a:blip r:embed="rId3">
            <a:alphaModFix/>
          </a:blip>
          <a:srcRect l="3000" r="90727" b="85548"/>
          <a:stretch/>
        </p:blipFill>
        <p:spPr>
          <a:xfrm>
            <a:off x="116700" y="2443813"/>
            <a:ext cx="573500" cy="5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 rotWithShape="1">
          <a:blip r:embed="rId3">
            <a:alphaModFix/>
          </a:blip>
          <a:srcRect l="3000" r="90727" b="85548"/>
          <a:stretch/>
        </p:blipFill>
        <p:spPr>
          <a:xfrm>
            <a:off x="2305375" y="215625"/>
            <a:ext cx="573500" cy="5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 rotWithShape="1">
          <a:blip r:embed="rId3">
            <a:alphaModFix/>
          </a:blip>
          <a:srcRect l="3000" r="90727" b="85548"/>
          <a:stretch/>
        </p:blipFill>
        <p:spPr>
          <a:xfrm rot="5400000">
            <a:off x="4549062" y="3512837"/>
            <a:ext cx="452850" cy="40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 rotWithShape="1">
          <a:blip r:embed="rId3">
            <a:alphaModFix/>
          </a:blip>
          <a:srcRect l="3000" r="90727" b="85548"/>
          <a:stretch/>
        </p:blipFill>
        <p:spPr>
          <a:xfrm>
            <a:off x="8661150" y="241725"/>
            <a:ext cx="406975" cy="365757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/>
        </p:nvSpPr>
        <p:spPr>
          <a:xfrm>
            <a:off x="5984200" y="4776225"/>
            <a:ext cx="32838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i="1">
                <a:solidFill>
                  <a:schemeClr val="dk1"/>
                </a:solidFill>
                <a:highlight>
                  <a:srgbClr val="D9D9D9"/>
                </a:highlight>
                <a:latin typeface="Love Ya Like A Sister"/>
                <a:ea typeface="Love Ya Like A Sister"/>
                <a:cs typeface="Love Ya Like A Sister"/>
                <a:sym typeface="Love Ya Like A Sister"/>
              </a:rPr>
              <a:t>Created by Veronica Menjivar-Alfa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70" name="Google Shape;70;p13"/>
          <p:cNvPicPr preferRelativeResize="0"/>
          <p:nvPr/>
        </p:nvPicPr>
        <p:blipFill rotWithShape="1">
          <a:blip r:embed="rId3">
            <a:alphaModFix/>
          </a:blip>
          <a:srcRect l="3000" r="90727" b="85548"/>
          <a:stretch/>
        </p:blipFill>
        <p:spPr>
          <a:xfrm rot="5400000">
            <a:off x="770900" y="947375"/>
            <a:ext cx="573500" cy="5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0" y="430100"/>
            <a:ext cx="3439575" cy="454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 rotWithShape="1">
          <a:blip r:embed="rId3">
            <a:alphaModFix/>
          </a:blip>
          <a:srcRect l="3000" r="90727" b="85548"/>
          <a:stretch/>
        </p:blipFill>
        <p:spPr>
          <a:xfrm rot="-942954">
            <a:off x="3036275" y="3534416"/>
            <a:ext cx="459104" cy="412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 rotWithShape="1">
          <a:blip r:embed="rId3">
            <a:alphaModFix/>
          </a:blip>
          <a:srcRect l="3000" r="90727" b="85548"/>
          <a:stretch/>
        </p:blipFill>
        <p:spPr>
          <a:xfrm rot="-942954">
            <a:off x="5683575" y="2249778"/>
            <a:ext cx="459104" cy="412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040300" y="1893850"/>
            <a:ext cx="995475" cy="147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4758325" y="1892600"/>
            <a:ext cx="995474" cy="1472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>
            <a:hlinkClick r:id="rId19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2878875" y="124212"/>
            <a:ext cx="1064400" cy="146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 rotWithShape="1">
          <a:blip r:embed="rId3">
            <a:alphaModFix/>
          </a:blip>
          <a:srcRect l="3000" r="90727" b="85548"/>
          <a:stretch/>
        </p:blipFill>
        <p:spPr>
          <a:xfrm rot="-942954">
            <a:off x="7396550" y="972803"/>
            <a:ext cx="459104" cy="412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>
            <a:hlinkClick r:id="rId21"/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6516450" y="171450"/>
            <a:ext cx="995450" cy="14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>
            <a:hlinkClick r:id="rId23"/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7729925" y="171450"/>
            <a:ext cx="931225" cy="14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/>
          <p:cNvPicPr preferRelativeResize="0"/>
          <p:nvPr/>
        </p:nvPicPr>
        <p:blipFill rotWithShape="1">
          <a:blip r:embed="rId3">
            <a:alphaModFix/>
          </a:blip>
          <a:srcRect l="3000" r="90727" b="85548"/>
          <a:stretch/>
        </p:blipFill>
        <p:spPr>
          <a:xfrm rot="-942954">
            <a:off x="78700" y="652741"/>
            <a:ext cx="459104" cy="412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On-screen Show (16:9)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Love Ya Like A Sister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Sisk, Christy</dc:creator>
  <cp:lastModifiedBy>Windows User</cp:lastModifiedBy>
  <cp:revision>1</cp:revision>
  <dcterms:modified xsi:type="dcterms:W3CDTF">2020-11-13T01:06:51Z</dcterms:modified>
</cp:coreProperties>
</file>