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1D921E-75DD-44D4-B14A-D2CB6AC0B74F}" v="24" dt="2025-08-19T11:14:38.6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72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awford, Lauren" userId="f6b2c0d3-8f7e-459c-9e82-1beccecb7b3a" providerId="ADAL" clId="{B21D921E-75DD-44D4-B14A-D2CB6AC0B74F}"/>
    <pc:docChg chg="custSel delSld modSld modMainMaster">
      <pc:chgData name="Crawford, Lauren" userId="f6b2c0d3-8f7e-459c-9e82-1beccecb7b3a" providerId="ADAL" clId="{B21D921E-75DD-44D4-B14A-D2CB6AC0B74F}" dt="2025-08-19T11:18:38.932" v="30" actId="47"/>
      <pc:docMkLst>
        <pc:docMk/>
      </pc:docMkLst>
      <pc:sldChg chg="modSp setBg">
        <pc:chgData name="Crawford, Lauren" userId="f6b2c0d3-8f7e-459c-9e82-1beccecb7b3a" providerId="ADAL" clId="{B21D921E-75DD-44D4-B14A-D2CB6AC0B74F}" dt="2025-08-19T11:14:38.670" v="23"/>
        <pc:sldMkLst>
          <pc:docMk/>
          <pc:sldMk cId="0" sldId="256"/>
        </pc:sldMkLst>
        <pc:spChg chg="mod">
          <ac:chgData name="Crawford, Lauren" userId="f6b2c0d3-8f7e-459c-9e82-1beccecb7b3a" providerId="ADAL" clId="{B21D921E-75DD-44D4-B14A-D2CB6AC0B74F}" dt="2025-08-19T11:13:26.249" v="0"/>
          <ac:spMkLst>
            <pc:docMk/>
            <pc:sldMk cId="0" sldId="256"/>
            <ac:spMk id="2" creationId="{00000000-0000-0000-0000-000000000000}"/>
          </ac:spMkLst>
        </pc:spChg>
        <pc:spChg chg="mod">
          <ac:chgData name="Crawford, Lauren" userId="f6b2c0d3-8f7e-459c-9e82-1beccecb7b3a" providerId="ADAL" clId="{B21D921E-75DD-44D4-B14A-D2CB6AC0B74F}" dt="2025-08-19T11:13:26.249" v="0"/>
          <ac:spMkLst>
            <pc:docMk/>
            <pc:sldMk cId="0" sldId="256"/>
            <ac:spMk id="3" creationId="{00000000-0000-0000-0000-000000000000}"/>
          </ac:spMkLst>
        </pc:spChg>
      </pc:sldChg>
      <pc:sldChg chg="addSp delSp modSp mod setBg setClrOvrMap">
        <pc:chgData name="Crawford, Lauren" userId="f6b2c0d3-8f7e-459c-9e82-1beccecb7b3a" providerId="ADAL" clId="{B21D921E-75DD-44D4-B14A-D2CB6AC0B74F}" dt="2025-08-19T11:15:59.878" v="26" actId="26606"/>
        <pc:sldMkLst>
          <pc:docMk/>
          <pc:sldMk cId="0" sldId="257"/>
        </pc:sldMkLst>
        <pc:spChg chg="mod">
          <ac:chgData name="Crawford, Lauren" userId="f6b2c0d3-8f7e-459c-9e82-1beccecb7b3a" providerId="ADAL" clId="{B21D921E-75DD-44D4-B14A-D2CB6AC0B74F}" dt="2025-08-19T11:15:59.878" v="26" actId="26606"/>
          <ac:spMkLst>
            <pc:docMk/>
            <pc:sldMk cId="0" sldId="257"/>
            <ac:spMk id="2" creationId="{00000000-0000-0000-0000-000000000000}"/>
          </ac:spMkLst>
        </pc:spChg>
        <pc:spChg chg="del mod">
          <ac:chgData name="Crawford, Lauren" userId="f6b2c0d3-8f7e-459c-9e82-1beccecb7b3a" providerId="ADAL" clId="{B21D921E-75DD-44D4-B14A-D2CB6AC0B74F}" dt="2025-08-19T11:15:59.878" v="26" actId="26606"/>
          <ac:spMkLst>
            <pc:docMk/>
            <pc:sldMk cId="0" sldId="257"/>
            <ac:spMk id="3" creationId="{00000000-0000-0000-0000-000000000000}"/>
          </ac:spMkLst>
        </pc:spChg>
        <pc:spChg chg="add">
          <ac:chgData name="Crawford, Lauren" userId="f6b2c0d3-8f7e-459c-9e82-1beccecb7b3a" providerId="ADAL" clId="{B21D921E-75DD-44D4-B14A-D2CB6AC0B74F}" dt="2025-08-19T11:15:59.878" v="26" actId="26606"/>
          <ac:spMkLst>
            <pc:docMk/>
            <pc:sldMk cId="0" sldId="257"/>
            <ac:spMk id="9" creationId="{ABE6F9A3-300E-47F5-B41C-C8C5E758DE7C}"/>
          </ac:spMkLst>
        </pc:spChg>
        <pc:spChg chg="add">
          <ac:chgData name="Crawford, Lauren" userId="f6b2c0d3-8f7e-459c-9e82-1beccecb7b3a" providerId="ADAL" clId="{B21D921E-75DD-44D4-B14A-D2CB6AC0B74F}" dt="2025-08-19T11:15:59.878" v="26" actId="26606"/>
          <ac:spMkLst>
            <pc:docMk/>
            <pc:sldMk cId="0" sldId="257"/>
            <ac:spMk id="11" creationId="{61B4701B-39FE-43B8-86AA-D6B8789C2207}"/>
          </ac:spMkLst>
        </pc:spChg>
        <pc:spChg chg="add">
          <ac:chgData name="Crawford, Lauren" userId="f6b2c0d3-8f7e-459c-9e82-1beccecb7b3a" providerId="ADAL" clId="{B21D921E-75DD-44D4-B14A-D2CB6AC0B74F}" dt="2025-08-19T11:15:59.878" v="26" actId="26606"/>
          <ac:spMkLst>
            <pc:docMk/>
            <pc:sldMk cId="0" sldId="257"/>
            <ac:spMk id="13" creationId="{E9A7EF13-49FA-4355-971A-34B065F35022}"/>
          </ac:spMkLst>
        </pc:spChg>
        <pc:spChg chg="add">
          <ac:chgData name="Crawford, Lauren" userId="f6b2c0d3-8f7e-459c-9e82-1beccecb7b3a" providerId="ADAL" clId="{B21D921E-75DD-44D4-B14A-D2CB6AC0B74F}" dt="2025-08-19T11:15:59.878" v="26" actId="26606"/>
          <ac:spMkLst>
            <pc:docMk/>
            <pc:sldMk cId="0" sldId="257"/>
            <ac:spMk id="15" creationId="{92CF3C3E-0F7B-4F0C-8EBD-BDD38E9C66F5}"/>
          </ac:spMkLst>
        </pc:spChg>
        <pc:graphicFrameChg chg="add">
          <ac:chgData name="Crawford, Lauren" userId="f6b2c0d3-8f7e-459c-9e82-1beccecb7b3a" providerId="ADAL" clId="{B21D921E-75DD-44D4-B14A-D2CB6AC0B74F}" dt="2025-08-19T11:15:59.878" v="26" actId="26606"/>
          <ac:graphicFrameMkLst>
            <pc:docMk/>
            <pc:sldMk cId="0" sldId="257"/>
            <ac:graphicFrameMk id="5" creationId="{6069D130-A6A4-206D-509D-84BB86789F57}"/>
          </ac:graphicFrameMkLst>
        </pc:graphicFrameChg>
      </pc:sldChg>
      <pc:sldChg chg="addSp delSp modSp mod">
        <pc:chgData name="Crawford, Lauren" userId="f6b2c0d3-8f7e-459c-9e82-1beccecb7b3a" providerId="ADAL" clId="{B21D921E-75DD-44D4-B14A-D2CB6AC0B74F}" dt="2025-08-19T11:15:55.036" v="25" actId="26606"/>
        <pc:sldMkLst>
          <pc:docMk/>
          <pc:sldMk cId="0" sldId="258"/>
        </pc:sldMkLst>
        <pc:spChg chg="mod">
          <ac:chgData name="Crawford, Lauren" userId="f6b2c0d3-8f7e-459c-9e82-1beccecb7b3a" providerId="ADAL" clId="{B21D921E-75DD-44D4-B14A-D2CB6AC0B74F}" dt="2025-08-19T11:13:26.249" v="0"/>
          <ac:spMkLst>
            <pc:docMk/>
            <pc:sldMk cId="0" sldId="258"/>
            <ac:spMk id="2" creationId="{00000000-0000-0000-0000-000000000000}"/>
          </ac:spMkLst>
        </pc:spChg>
        <pc:spChg chg="del mod">
          <ac:chgData name="Crawford, Lauren" userId="f6b2c0d3-8f7e-459c-9e82-1beccecb7b3a" providerId="ADAL" clId="{B21D921E-75DD-44D4-B14A-D2CB6AC0B74F}" dt="2025-08-19T11:15:55.036" v="25" actId="26606"/>
          <ac:spMkLst>
            <pc:docMk/>
            <pc:sldMk cId="0" sldId="258"/>
            <ac:spMk id="3" creationId="{00000000-0000-0000-0000-000000000000}"/>
          </ac:spMkLst>
        </pc:spChg>
        <pc:graphicFrameChg chg="add">
          <ac:chgData name="Crawford, Lauren" userId="f6b2c0d3-8f7e-459c-9e82-1beccecb7b3a" providerId="ADAL" clId="{B21D921E-75DD-44D4-B14A-D2CB6AC0B74F}" dt="2025-08-19T11:15:55.036" v="25" actId="26606"/>
          <ac:graphicFrameMkLst>
            <pc:docMk/>
            <pc:sldMk cId="0" sldId="258"/>
            <ac:graphicFrameMk id="5" creationId="{380751A3-BB3A-63D7-3659-E32B6EEECAFB}"/>
          </ac:graphicFrameMkLst>
        </pc:graphicFrameChg>
      </pc:sldChg>
      <pc:sldChg chg="addSp modSp mod setBg">
        <pc:chgData name="Crawford, Lauren" userId="f6b2c0d3-8f7e-459c-9e82-1beccecb7b3a" providerId="ADAL" clId="{B21D921E-75DD-44D4-B14A-D2CB6AC0B74F}" dt="2025-08-19T11:15:41.683" v="24" actId="26606"/>
        <pc:sldMkLst>
          <pc:docMk/>
          <pc:sldMk cId="0" sldId="259"/>
        </pc:sldMkLst>
        <pc:spChg chg="mod">
          <ac:chgData name="Crawford, Lauren" userId="f6b2c0d3-8f7e-459c-9e82-1beccecb7b3a" providerId="ADAL" clId="{B21D921E-75DD-44D4-B14A-D2CB6AC0B74F}" dt="2025-08-19T11:15:41.683" v="24" actId="26606"/>
          <ac:spMkLst>
            <pc:docMk/>
            <pc:sldMk cId="0" sldId="259"/>
            <ac:spMk id="2" creationId="{00000000-0000-0000-0000-000000000000}"/>
          </ac:spMkLst>
        </pc:spChg>
        <pc:spChg chg="mod">
          <ac:chgData name="Crawford, Lauren" userId="f6b2c0d3-8f7e-459c-9e82-1beccecb7b3a" providerId="ADAL" clId="{B21D921E-75DD-44D4-B14A-D2CB6AC0B74F}" dt="2025-08-19T11:15:41.683" v="24" actId="26606"/>
          <ac:spMkLst>
            <pc:docMk/>
            <pc:sldMk cId="0" sldId="259"/>
            <ac:spMk id="3" creationId="{00000000-0000-0000-0000-000000000000}"/>
          </ac:spMkLst>
        </pc:spChg>
        <pc:spChg chg="add">
          <ac:chgData name="Crawford, Lauren" userId="f6b2c0d3-8f7e-459c-9e82-1beccecb7b3a" providerId="ADAL" clId="{B21D921E-75DD-44D4-B14A-D2CB6AC0B74F}" dt="2025-08-19T11:15:41.683" v="24" actId="26606"/>
          <ac:spMkLst>
            <pc:docMk/>
            <pc:sldMk cId="0" sldId="259"/>
            <ac:spMk id="9" creationId="{C8A3C342-1D03-412F-8DD3-BF519E8E0AE9}"/>
          </ac:spMkLst>
        </pc:spChg>
        <pc:spChg chg="add">
          <ac:chgData name="Crawford, Lauren" userId="f6b2c0d3-8f7e-459c-9e82-1beccecb7b3a" providerId="ADAL" clId="{B21D921E-75DD-44D4-B14A-D2CB6AC0B74F}" dt="2025-08-19T11:15:41.683" v="24" actId="26606"/>
          <ac:spMkLst>
            <pc:docMk/>
            <pc:sldMk cId="0" sldId="259"/>
            <ac:spMk id="11" creationId="{81CC9B02-E087-4350-AEBD-2C3CF001AF01}"/>
          </ac:spMkLst>
        </pc:spChg>
        <pc:picChg chg="add">
          <ac:chgData name="Crawford, Lauren" userId="f6b2c0d3-8f7e-459c-9e82-1beccecb7b3a" providerId="ADAL" clId="{B21D921E-75DD-44D4-B14A-D2CB6AC0B74F}" dt="2025-08-19T11:15:41.683" v="24" actId="26606"/>
          <ac:picMkLst>
            <pc:docMk/>
            <pc:sldMk cId="0" sldId="259"/>
            <ac:picMk id="5" creationId="{7C0A9318-0A69-CBC4-3923-8AED11F9318E}"/>
          </ac:picMkLst>
        </pc:picChg>
      </pc:sldChg>
      <pc:sldChg chg="addSp delSp modSp mod setBg setClrOvrMap">
        <pc:chgData name="Crawford, Lauren" userId="f6b2c0d3-8f7e-459c-9e82-1beccecb7b3a" providerId="ADAL" clId="{B21D921E-75DD-44D4-B14A-D2CB6AC0B74F}" dt="2025-08-19T11:16:07.746" v="27" actId="26606"/>
        <pc:sldMkLst>
          <pc:docMk/>
          <pc:sldMk cId="0" sldId="260"/>
        </pc:sldMkLst>
        <pc:spChg chg="mod">
          <ac:chgData name="Crawford, Lauren" userId="f6b2c0d3-8f7e-459c-9e82-1beccecb7b3a" providerId="ADAL" clId="{B21D921E-75DD-44D4-B14A-D2CB6AC0B74F}" dt="2025-08-19T11:16:07.746" v="27" actId="26606"/>
          <ac:spMkLst>
            <pc:docMk/>
            <pc:sldMk cId="0" sldId="260"/>
            <ac:spMk id="2" creationId="{00000000-0000-0000-0000-000000000000}"/>
          </ac:spMkLst>
        </pc:spChg>
        <pc:spChg chg="del mod">
          <ac:chgData name="Crawford, Lauren" userId="f6b2c0d3-8f7e-459c-9e82-1beccecb7b3a" providerId="ADAL" clId="{B21D921E-75DD-44D4-B14A-D2CB6AC0B74F}" dt="2025-08-19T11:16:07.746" v="27" actId="26606"/>
          <ac:spMkLst>
            <pc:docMk/>
            <pc:sldMk cId="0" sldId="260"/>
            <ac:spMk id="3" creationId="{00000000-0000-0000-0000-000000000000}"/>
          </ac:spMkLst>
        </pc:spChg>
        <pc:spChg chg="add">
          <ac:chgData name="Crawford, Lauren" userId="f6b2c0d3-8f7e-459c-9e82-1beccecb7b3a" providerId="ADAL" clId="{B21D921E-75DD-44D4-B14A-D2CB6AC0B74F}" dt="2025-08-19T11:16:07.746" v="27" actId="26606"/>
          <ac:spMkLst>
            <pc:docMk/>
            <pc:sldMk cId="0" sldId="260"/>
            <ac:spMk id="9" creationId="{ABE6F9A3-300E-47F5-B41C-C8C5E758DE7C}"/>
          </ac:spMkLst>
        </pc:spChg>
        <pc:spChg chg="add">
          <ac:chgData name="Crawford, Lauren" userId="f6b2c0d3-8f7e-459c-9e82-1beccecb7b3a" providerId="ADAL" clId="{B21D921E-75DD-44D4-B14A-D2CB6AC0B74F}" dt="2025-08-19T11:16:07.746" v="27" actId="26606"/>
          <ac:spMkLst>
            <pc:docMk/>
            <pc:sldMk cId="0" sldId="260"/>
            <ac:spMk id="11" creationId="{61B4701B-39FE-43B8-86AA-D6B8789C2207}"/>
          </ac:spMkLst>
        </pc:spChg>
        <pc:spChg chg="add">
          <ac:chgData name="Crawford, Lauren" userId="f6b2c0d3-8f7e-459c-9e82-1beccecb7b3a" providerId="ADAL" clId="{B21D921E-75DD-44D4-B14A-D2CB6AC0B74F}" dt="2025-08-19T11:16:07.746" v="27" actId="26606"/>
          <ac:spMkLst>
            <pc:docMk/>
            <pc:sldMk cId="0" sldId="260"/>
            <ac:spMk id="13" creationId="{E9A7EF13-49FA-4355-971A-34B065F35022}"/>
          </ac:spMkLst>
        </pc:spChg>
        <pc:spChg chg="add">
          <ac:chgData name="Crawford, Lauren" userId="f6b2c0d3-8f7e-459c-9e82-1beccecb7b3a" providerId="ADAL" clId="{B21D921E-75DD-44D4-B14A-D2CB6AC0B74F}" dt="2025-08-19T11:16:07.746" v="27" actId="26606"/>
          <ac:spMkLst>
            <pc:docMk/>
            <pc:sldMk cId="0" sldId="260"/>
            <ac:spMk id="15" creationId="{92CF3C3E-0F7B-4F0C-8EBD-BDD38E9C66F5}"/>
          </ac:spMkLst>
        </pc:spChg>
        <pc:graphicFrameChg chg="add">
          <ac:chgData name="Crawford, Lauren" userId="f6b2c0d3-8f7e-459c-9e82-1beccecb7b3a" providerId="ADAL" clId="{B21D921E-75DD-44D4-B14A-D2CB6AC0B74F}" dt="2025-08-19T11:16:07.746" v="27" actId="26606"/>
          <ac:graphicFrameMkLst>
            <pc:docMk/>
            <pc:sldMk cId="0" sldId="260"/>
            <ac:graphicFrameMk id="5" creationId="{758AF9F4-FB4D-8C1C-A555-F8129FCF16B8}"/>
          </ac:graphicFrameMkLst>
        </pc:graphicFrameChg>
      </pc:sldChg>
      <pc:sldChg chg="addSp delSp modSp mod setBg setClrOvrMap">
        <pc:chgData name="Crawford, Lauren" userId="f6b2c0d3-8f7e-459c-9e82-1beccecb7b3a" providerId="ADAL" clId="{B21D921E-75DD-44D4-B14A-D2CB6AC0B74F}" dt="2025-08-19T11:18:19.951" v="28" actId="26606"/>
        <pc:sldMkLst>
          <pc:docMk/>
          <pc:sldMk cId="0" sldId="261"/>
        </pc:sldMkLst>
        <pc:spChg chg="mod">
          <ac:chgData name="Crawford, Lauren" userId="f6b2c0d3-8f7e-459c-9e82-1beccecb7b3a" providerId="ADAL" clId="{B21D921E-75DD-44D4-B14A-D2CB6AC0B74F}" dt="2025-08-19T11:18:19.951" v="28" actId="26606"/>
          <ac:spMkLst>
            <pc:docMk/>
            <pc:sldMk cId="0" sldId="261"/>
            <ac:spMk id="2" creationId="{00000000-0000-0000-0000-000000000000}"/>
          </ac:spMkLst>
        </pc:spChg>
        <pc:spChg chg="del mod">
          <ac:chgData name="Crawford, Lauren" userId="f6b2c0d3-8f7e-459c-9e82-1beccecb7b3a" providerId="ADAL" clId="{B21D921E-75DD-44D4-B14A-D2CB6AC0B74F}" dt="2025-08-19T11:18:19.951" v="28" actId="26606"/>
          <ac:spMkLst>
            <pc:docMk/>
            <pc:sldMk cId="0" sldId="261"/>
            <ac:spMk id="3" creationId="{00000000-0000-0000-0000-000000000000}"/>
          </ac:spMkLst>
        </pc:spChg>
        <pc:spChg chg="add">
          <ac:chgData name="Crawford, Lauren" userId="f6b2c0d3-8f7e-459c-9e82-1beccecb7b3a" providerId="ADAL" clId="{B21D921E-75DD-44D4-B14A-D2CB6AC0B74F}" dt="2025-08-19T11:18:19.951" v="28" actId="26606"/>
          <ac:spMkLst>
            <pc:docMk/>
            <pc:sldMk cId="0" sldId="261"/>
            <ac:spMk id="9" creationId="{47AEA421-5F29-4BA7-9360-2501B5987921}"/>
          </ac:spMkLst>
        </pc:spChg>
        <pc:spChg chg="add">
          <ac:chgData name="Crawford, Lauren" userId="f6b2c0d3-8f7e-459c-9e82-1beccecb7b3a" providerId="ADAL" clId="{B21D921E-75DD-44D4-B14A-D2CB6AC0B74F}" dt="2025-08-19T11:18:19.951" v="28" actId="26606"/>
          <ac:spMkLst>
            <pc:docMk/>
            <pc:sldMk cId="0" sldId="261"/>
            <ac:spMk id="11" creationId="{9348F0CB-4904-4DEF-BDD4-ADEC2DCCCBD7}"/>
          </ac:spMkLst>
        </pc:spChg>
        <pc:spChg chg="add">
          <ac:chgData name="Crawford, Lauren" userId="f6b2c0d3-8f7e-459c-9e82-1beccecb7b3a" providerId="ADAL" clId="{B21D921E-75DD-44D4-B14A-D2CB6AC0B74F}" dt="2025-08-19T11:18:19.951" v="28" actId="26606"/>
          <ac:spMkLst>
            <pc:docMk/>
            <pc:sldMk cId="0" sldId="261"/>
            <ac:spMk id="13" creationId="{1583E1B8-79B3-49BB-8704-58E4AB1AF213}"/>
          </ac:spMkLst>
        </pc:spChg>
        <pc:spChg chg="add">
          <ac:chgData name="Crawford, Lauren" userId="f6b2c0d3-8f7e-459c-9e82-1beccecb7b3a" providerId="ADAL" clId="{B21D921E-75DD-44D4-B14A-D2CB6AC0B74F}" dt="2025-08-19T11:18:19.951" v="28" actId="26606"/>
          <ac:spMkLst>
            <pc:docMk/>
            <pc:sldMk cId="0" sldId="261"/>
            <ac:spMk id="15" creationId="{7BB34D5F-2B87-438E-8236-69C6068D47A4}"/>
          </ac:spMkLst>
        </pc:spChg>
        <pc:graphicFrameChg chg="add">
          <ac:chgData name="Crawford, Lauren" userId="f6b2c0d3-8f7e-459c-9e82-1beccecb7b3a" providerId="ADAL" clId="{B21D921E-75DD-44D4-B14A-D2CB6AC0B74F}" dt="2025-08-19T11:18:19.951" v="28" actId="26606"/>
          <ac:graphicFrameMkLst>
            <pc:docMk/>
            <pc:sldMk cId="0" sldId="261"/>
            <ac:graphicFrameMk id="5" creationId="{9864EDE7-A7E8-56FB-8DD3-DD8AF290335D}"/>
          </ac:graphicFrameMkLst>
        </pc:graphicFrameChg>
      </pc:sldChg>
      <pc:sldChg chg="addSp modSp mod setBg">
        <pc:chgData name="Crawford, Lauren" userId="f6b2c0d3-8f7e-459c-9e82-1beccecb7b3a" providerId="ADAL" clId="{B21D921E-75DD-44D4-B14A-D2CB6AC0B74F}" dt="2025-08-19T11:18:30.934" v="29" actId="26606"/>
        <pc:sldMkLst>
          <pc:docMk/>
          <pc:sldMk cId="0" sldId="262"/>
        </pc:sldMkLst>
        <pc:spChg chg="mod">
          <ac:chgData name="Crawford, Lauren" userId="f6b2c0d3-8f7e-459c-9e82-1beccecb7b3a" providerId="ADAL" clId="{B21D921E-75DD-44D4-B14A-D2CB6AC0B74F}" dt="2025-08-19T11:18:30.934" v="29" actId="26606"/>
          <ac:spMkLst>
            <pc:docMk/>
            <pc:sldMk cId="0" sldId="262"/>
            <ac:spMk id="2" creationId="{00000000-0000-0000-0000-000000000000}"/>
          </ac:spMkLst>
        </pc:spChg>
        <pc:spChg chg="mod">
          <ac:chgData name="Crawford, Lauren" userId="f6b2c0d3-8f7e-459c-9e82-1beccecb7b3a" providerId="ADAL" clId="{B21D921E-75DD-44D4-B14A-D2CB6AC0B74F}" dt="2025-08-19T11:18:30.934" v="29" actId="26606"/>
          <ac:spMkLst>
            <pc:docMk/>
            <pc:sldMk cId="0" sldId="262"/>
            <ac:spMk id="3" creationId="{00000000-0000-0000-0000-000000000000}"/>
          </ac:spMkLst>
        </pc:spChg>
        <pc:picChg chg="add">
          <ac:chgData name="Crawford, Lauren" userId="f6b2c0d3-8f7e-459c-9e82-1beccecb7b3a" providerId="ADAL" clId="{B21D921E-75DD-44D4-B14A-D2CB6AC0B74F}" dt="2025-08-19T11:18:30.934" v="29" actId="26606"/>
          <ac:picMkLst>
            <pc:docMk/>
            <pc:sldMk cId="0" sldId="262"/>
            <ac:picMk id="5" creationId="{D3414A12-8D4F-8AD7-BE63-48DD6E4A6E1D}"/>
          </ac:picMkLst>
        </pc:picChg>
      </pc:sldChg>
      <pc:sldChg chg="modSp">
        <pc:chgData name="Crawford, Lauren" userId="f6b2c0d3-8f7e-459c-9e82-1beccecb7b3a" providerId="ADAL" clId="{B21D921E-75DD-44D4-B14A-D2CB6AC0B74F}" dt="2025-08-19T11:13:26.249" v="0"/>
        <pc:sldMkLst>
          <pc:docMk/>
          <pc:sldMk cId="0" sldId="263"/>
        </pc:sldMkLst>
        <pc:spChg chg="mod">
          <ac:chgData name="Crawford, Lauren" userId="f6b2c0d3-8f7e-459c-9e82-1beccecb7b3a" providerId="ADAL" clId="{B21D921E-75DD-44D4-B14A-D2CB6AC0B74F}" dt="2025-08-19T11:13:26.249" v="0"/>
          <ac:spMkLst>
            <pc:docMk/>
            <pc:sldMk cId="0" sldId="263"/>
            <ac:spMk id="2" creationId="{00000000-0000-0000-0000-000000000000}"/>
          </ac:spMkLst>
        </pc:spChg>
      </pc:sldChg>
      <pc:sldChg chg="modSp del">
        <pc:chgData name="Crawford, Lauren" userId="f6b2c0d3-8f7e-459c-9e82-1beccecb7b3a" providerId="ADAL" clId="{B21D921E-75DD-44D4-B14A-D2CB6AC0B74F}" dt="2025-08-19T11:18:38.932" v="30" actId="47"/>
        <pc:sldMkLst>
          <pc:docMk/>
          <pc:sldMk cId="0" sldId="264"/>
        </pc:sldMkLst>
        <pc:spChg chg="mod">
          <ac:chgData name="Crawford, Lauren" userId="f6b2c0d3-8f7e-459c-9e82-1beccecb7b3a" providerId="ADAL" clId="{B21D921E-75DD-44D4-B14A-D2CB6AC0B74F}" dt="2025-08-19T11:13:26.249" v="0"/>
          <ac:spMkLst>
            <pc:docMk/>
            <pc:sldMk cId="0" sldId="264"/>
            <ac:spMk id="2" creationId="{00000000-0000-0000-0000-000000000000}"/>
          </ac:spMkLst>
        </pc:spChg>
      </pc:sldChg>
      <pc:sldMasterChg chg="setBg modSldLayout">
        <pc:chgData name="Crawford, Lauren" userId="f6b2c0d3-8f7e-459c-9e82-1beccecb7b3a" providerId="ADAL" clId="{B21D921E-75DD-44D4-B14A-D2CB6AC0B74F}" dt="2025-08-19T11:14:38.670" v="23"/>
        <pc:sldMasterMkLst>
          <pc:docMk/>
          <pc:sldMasterMk cId="1477374102" sldId="2147483660"/>
        </pc:sldMasterMkLst>
        <pc:sldLayoutChg chg="setBg">
          <pc:chgData name="Crawford, Lauren" userId="f6b2c0d3-8f7e-459c-9e82-1beccecb7b3a" providerId="ADAL" clId="{B21D921E-75DD-44D4-B14A-D2CB6AC0B74F}" dt="2025-08-19T11:14:38.670" v="23"/>
          <pc:sldLayoutMkLst>
            <pc:docMk/>
            <pc:sldMasterMk cId="1477374102" sldId="2147483660"/>
            <pc:sldLayoutMk cId="2010790926" sldId="2147483661"/>
          </pc:sldLayoutMkLst>
        </pc:sldLayoutChg>
        <pc:sldLayoutChg chg="setBg">
          <pc:chgData name="Crawford, Lauren" userId="f6b2c0d3-8f7e-459c-9e82-1beccecb7b3a" providerId="ADAL" clId="{B21D921E-75DD-44D4-B14A-D2CB6AC0B74F}" dt="2025-08-19T11:14:38.670" v="23"/>
          <pc:sldLayoutMkLst>
            <pc:docMk/>
            <pc:sldMasterMk cId="1477374102" sldId="2147483660"/>
            <pc:sldLayoutMk cId="1976383670" sldId="2147483662"/>
          </pc:sldLayoutMkLst>
        </pc:sldLayoutChg>
        <pc:sldLayoutChg chg="setBg">
          <pc:chgData name="Crawford, Lauren" userId="f6b2c0d3-8f7e-459c-9e82-1beccecb7b3a" providerId="ADAL" clId="{B21D921E-75DD-44D4-B14A-D2CB6AC0B74F}" dt="2025-08-19T11:14:38.670" v="23"/>
          <pc:sldLayoutMkLst>
            <pc:docMk/>
            <pc:sldMasterMk cId="1477374102" sldId="2147483660"/>
            <pc:sldLayoutMk cId="1794231932" sldId="2147483663"/>
          </pc:sldLayoutMkLst>
        </pc:sldLayoutChg>
        <pc:sldLayoutChg chg="setBg">
          <pc:chgData name="Crawford, Lauren" userId="f6b2c0d3-8f7e-459c-9e82-1beccecb7b3a" providerId="ADAL" clId="{B21D921E-75DD-44D4-B14A-D2CB6AC0B74F}" dt="2025-08-19T11:14:38.670" v="23"/>
          <pc:sldLayoutMkLst>
            <pc:docMk/>
            <pc:sldMasterMk cId="1477374102" sldId="2147483660"/>
            <pc:sldLayoutMk cId="3370474116" sldId="2147483664"/>
          </pc:sldLayoutMkLst>
        </pc:sldLayoutChg>
        <pc:sldLayoutChg chg="setBg">
          <pc:chgData name="Crawford, Lauren" userId="f6b2c0d3-8f7e-459c-9e82-1beccecb7b3a" providerId="ADAL" clId="{B21D921E-75DD-44D4-B14A-D2CB6AC0B74F}" dt="2025-08-19T11:14:38.670" v="23"/>
          <pc:sldLayoutMkLst>
            <pc:docMk/>
            <pc:sldMasterMk cId="1477374102" sldId="2147483660"/>
            <pc:sldLayoutMk cId="919598816" sldId="2147483665"/>
          </pc:sldLayoutMkLst>
        </pc:sldLayoutChg>
        <pc:sldLayoutChg chg="setBg">
          <pc:chgData name="Crawford, Lauren" userId="f6b2c0d3-8f7e-459c-9e82-1beccecb7b3a" providerId="ADAL" clId="{B21D921E-75DD-44D4-B14A-D2CB6AC0B74F}" dt="2025-08-19T11:14:38.670" v="23"/>
          <pc:sldLayoutMkLst>
            <pc:docMk/>
            <pc:sldMasterMk cId="1477374102" sldId="2147483660"/>
            <pc:sldLayoutMk cId="26242363" sldId="2147483666"/>
          </pc:sldLayoutMkLst>
        </pc:sldLayoutChg>
        <pc:sldLayoutChg chg="setBg">
          <pc:chgData name="Crawford, Lauren" userId="f6b2c0d3-8f7e-459c-9e82-1beccecb7b3a" providerId="ADAL" clId="{B21D921E-75DD-44D4-B14A-D2CB6AC0B74F}" dt="2025-08-19T11:14:38.670" v="23"/>
          <pc:sldLayoutMkLst>
            <pc:docMk/>
            <pc:sldMasterMk cId="1477374102" sldId="2147483660"/>
            <pc:sldLayoutMk cId="2765646534" sldId="2147483667"/>
          </pc:sldLayoutMkLst>
        </pc:sldLayoutChg>
        <pc:sldLayoutChg chg="setBg">
          <pc:chgData name="Crawford, Lauren" userId="f6b2c0d3-8f7e-459c-9e82-1beccecb7b3a" providerId="ADAL" clId="{B21D921E-75DD-44D4-B14A-D2CB6AC0B74F}" dt="2025-08-19T11:14:38.670" v="23"/>
          <pc:sldLayoutMkLst>
            <pc:docMk/>
            <pc:sldMasterMk cId="1477374102" sldId="2147483660"/>
            <pc:sldLayoutMk cId="3442728782" sldId="2147483668"/>
          </pc:sldLayoutMkLst>
        </pc:sldLayoutChg>
        <pc:sldLayoutChg chg="setBg">
          <pc:chgData name="Crawford, Lauren" userId="f6b2c0d3-8f7e-459c-9e82-1beccecb7b3a" providerId="ADAL" clId="{B21D921E-75DD-44D4-B14A-D2CB6AC0B74F}" dt="2025-08-19T11:14:38.670" v="23"/>
          <pc:sldLayoutMkLst>
            <pc:docMk/>
            <pc:sldMasterMk cId="1477374102" sldId="2147483660"/>
            <pc:sldLayoutMk cId="1461960514" sldId="2147483669"/>
          </pc:sldLayoutMkLst>
        </pc:sldLayoutChg>
        <pc:sldLayoutChg chg="setBg">
          <pc:chgData name="Crawford, Lauren" userId="f6b2c0d3-8f7e-459c-9e82-1beccecb7b3a" providerId="ADAL" clId="{B21D921E-75DD-44D4-B14A-D2CB6AC0B74F}" dt="2025-08-19T11:14:38.670" v="23"/>
          <pc:sldLayoutMkLst>
            <pc:docMk/>
            <pc:sldMasterMk cId="1477374102" sldId="2147483660"/>
            <pc:sldLayoutMk cId="2837245214" sldId="2147483670"/>
          </pc:sldLayoutMkLst>
        </pc:sldLayoutChg>
        <pc:sldLayoutChg chg="setBg">
          <pc:chgData name="Crawford, Lauren" userId="f6b2c0d3-8f7e-459c-9e82-1beccecb7b3a" providerId="ADAL" clId="{B21D921E-75DD-44D4-B14A-D2CB6AC0B74F}" dt="2025-08-19T11:14:38.670" v="23"/>
          <pc:sldLayoutMkLst>
            <pc:docMk/>
            <pc:sldMasterMk cId="1477374102" sldId="2147483660"/>
            <pc:sldLayoutMk cId="3625361478" sldId="2147483671"/>
          </pc:sldLayoutMkLst>
        </pc:sldLayoutChg>
        <pc:sldLayoutChg chg="setBg">
          <pc:chgData name="Crawford, Lauren" userId="f6b2c0d3-8f7e-459c-9e82-1beccecb7b3a" providerId="ADAL" clId="{B21D921E-75DD-44D4-B14A-D2CB6AC0B74F}" dt="2025-08-19T11:14:38.670" v="23"/>
          <pc:sldLayoutMkLst>
            <pc:docMk/>
            <pc:sldMasterMk cId="1477374102" sldId="2147483660"/>
            <pc:sldLayoutMk cId="1053703932" sldId="2147483672"/>
          </pc:sldLayoutMkLst>
        </pc:sldLayoutChg>
        <pc:sldLayoutChg chg="setBg">
          <pc:chgData name="Crawford, Lauren" userId="f6b2c0d3-8f7e-459c-9e82-1beccecb7b3a" providerId="ADAL" clId="{B21D921E-75DD-44D4-B14A-D2CB6AC0B74F}" dt="2025-08-19T11:14:38.670" v="23"/>
          <pc:sldLayoutMkLst>
            <pc:docMk/>
            <pc:sldMasterMk cId="1477374102" sldId="2147483660"/>
            <pc:sldLayoutMk cId="2585758713" sldId="2147483673"/>
          </pc:sldLayoutMkLst>
        </pc:sldLayoutChg>
        <pc:sldLayoutChg chg="setBg">
          <pc:chgData name="Crawford, Lauren" userId="f6b2c0d3-8f7e-459c-9e82-1beccecb7b3a" providerId="ADAL" clId="{B21D921E-75DD-44D4-B14A-D2CB6AC0B74F}" dt="2025-08-19T11:14:38.670" v="23"/>
          <pc:sldLayoutMkLst>
            <pc:docMk/>
            <pc:sldMasterMk cId="1477374102" sldId="2147483660"/>
            <pc:sldLayoutMk cId="2852257127" sldId="2147483674"/>
          </pc:sldLayoutMkLst>
        </pc:sldLayoutChg>
        <pc:sldLayoutChg chg="setBg">
          <pc:chgData name="Crawford, Lauren" userId="f6b2c0d3-8f7e-459c-9e82-1beccecb7b3a" providerId="ADAL" clId="{B21D921E-75DD-44D4-B14A-D2CB6AC0B74F}" dt="2025-08-19T11:14:38.670" v="23"/>
          <pc:sldLayoutMkLst>
            <pc:docMk/>
            <pc:sldMasterMk cId="1477374102" sldId="2147483660"/>
            <pc:sldLayoutMk cId="1552978915" sldId="2147483675"/>
          </pc:sldLayoutMkLst>
        </pc:sldLayoutChg>
        <pc:sldLayoutChg chg="setBg">
          <pc:chgData name="Crawford, Lauren" userId="f6b2c0d3-8f7e-459c-9e82-1beccecb7b3a" providerId="ADAL" clId="{B21D921E-75DD-44D4-B14A-D2CB6AC0B74F}" dt="2025-08-19T11:14:38.670" v="23"/>
          <pc:sldLayoutMkLst>
            <pc:docMk/>
            <pc:sldMasterMk cId="1477374102" sldId="2147483660"/>
            <pc:sldLayoutMk cId="2983951149" sldId="2147483676"/>
          </pc:sldLayoutMkLst>
        </pc:sldLayoutChg>
        <pc:sldLayoutChg chg="setBg">
          <pc:chgData name="Crawford, Lauren" userId="f6b2c0d3-8f7e-459c-9e82-1beccecb7b3a" providerId="ADAL" clId="{B21D921E-75DD-44D4-B14A-D2CB6AC0B74F}" dt="2025-08-19T11:14:38.670" v="23"/>
          <pc:sldLayoutMkLst>
            <pc:docMk/>
            <pc:sldMasterMk cId="1477374102" sldId="2147483660"/>
            <pc:sldLayoutMk cId="2961097025" sldId="2147483677"/>
          </pc:sldLayoutMkLst>
        </pc:sldLayoutChg>
      </pc:sldMasterChg>
    </pc:docChg>
  </pc:docChgLst>
</pc:chgInfo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A9A3E3-CE77-4A12-9A69-3E5DB3B8AFD1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303894F-6430-4AC2-ADB3-A2DE1187F76C}">
      <dgm:prSet/>
      <dgm:spPr/>
      <dgm:t>
        <a:bodyPr/>
        <a:lstStyle/>
        <a:p>
          <a:r>
            <a:rPr lang="en-US" b="0" i="0"/>
            <a:t>• Understand the four types of sentence structure</a:t>
          </a:r>
          <a:endParaRPr lang="en-US"/>
        </a:p>
      </dgm:t>
    </dgm:pt>
    <dgm:pt modelId="{E26C9C8D-C58F-4E16-9CC4-130F146382A7}" type="parTrans" cxnId="{7272A963-CAED-457E-B398-E36C4C0B9BFD}">
      <dgm:prSet/>
      <dgm:spPr/>
      <dgm:t>
        <a:bodyPr/>
        <a:lstStyle/>
        <a:p>
          <a:endParaRPr lang="en-US"/>
        </a:p>
      </dgm:t>
    </dgm:pt>
    <dgm:pt modelId="{F76E309F-99E4-453E-973D-05289A56557B}" type="sibTrans" cxnId="{7272A963-CAED-457E-B398-E36C4C0B9BFD}">
      <dgm:prSet/>
      <dgm:spPr/>
      <dgm:t>
        <a:bodyPr/>
        <a:lstStyle/>
        <a:p>
          <a:endParaRPr lang="en-US"/>
        </a:p>
      </dgm:t>
    </dgm:pt>
    <dgm:pt modelId="{83CEA208-3C56-4F3F-AC03-4A76BE6F670E}">
      <dgm:prSet/>
      <dgm:spPr/>
      <dgm:t>
        <a:bodyPr/>
        <a:lstStyle/>
        <a:p>
          <a:r>
            <a:rPr lang="en-US" b="0" i="0"/>
            <a:t>• Identify and use simple, compound, complex, and compound-complex sentences</a:t>
          </a:r>
          <a:endParaRPr lang="en-US"/>
        </a:p>
      </dgm:t>
    </dgm:pt>
    <dgm:pt modelId="{1B3FAD8B-CC36-49BE-ABAF-43F3A7A3251B}" type="parTrans" cxnId="{9C6F1FF0-82CA-4DF0-9796-BA1B055107A8}">
      <dgm:prSet/>
      <dgm:spPr/>
      <dgm:t>
        <a:bodyPr/>
        <a:lstStyle/>
        <a:p>
          <a:endParaRPr lang="en-US"/>
        </a:p>
      </dgm:t>
    </dgm:pt>
    <dgm:pt modelId="{E5991E1A-7D72-4F49-B2C1-A4B208118995}" type="sibTrans" cxnId="{9C6F1FF0-82CA-4DF0-9796-BA1B055107A8}">
      <dgm:prSet/>
      <dgm:spPr/>
      <dgm:t>
        <a:bodyPr/>
        <a:lstStyle/>
        <a:p>
          <a:endParaRPr lang="en-US"/>
        </a:p>
      </dgm:t>
    </dgm:pt>
    <dgm:pt modelId="{27794674-6D4A-4D0A-AD1D-23EF3F92B05D}">
      <dgm:prSet/>
      <dgm:spPr/>
      <dgm:t>
        <a:bodyPr/>
        <a:lstStyle/>
        <a:p>
          <a:r>
            <a:rPr lang="en-US" b="0" i="0"/>
            <a:t>• Review verb tense: past, present, and future</a:t>
          </a:r>
          <a:endParaRPr lang="en-US"/>
        </a:p>
      </dgm:t>
    </dgm:pt>
    <dgm:pt modelId="{9502E485-208D-4028-895B-56299E599120}" type="parTrans" cxnId="{B2883698-362D-4A36-8F88-D0DF38E5EA1E}">
      <dgm:prSet/>
      <dgm:spPr/>
      <dgm:t>
        <a:bodyPr/>
        <a:lstStyle/>
        <a:p>
          <a:endParaRPr lang="en-US"/>
        </a:p>
      </dgm:t>
    </dgm:pt>
    <dgm:pt modelId="{79F7C9FB-5C44-4B9B-8455-9BDAD25C49B7}" type="sibTrans" cxnId="{B2883698-362D-4A36-8F88-D0DF38E5EA1E}">
      <dgm:prSet/>
      <dgm:spPr/>
      <dgm:t>
        <a:bodyPr/>
        <a:lstStyle/>
        <a:p>
          <a:endParaRPr lang="en-US"/>
        </a:p>
      </dgm:t>
    </dgm:pt>
    <dgm:pt modelId="{7E319FDA-A1F2-4F7A-B377-177D46C113D8}">
      <dgm:prSet/>
      <dgm:spPr/>
      <dgm:t>
        <a:bodyPr/>
        <a:lstStyle/>
        <a:p>
          <a:r>
            <a:rPr lang="en-US" b="0" i="0"/>
            <a:t>• Learn how to maintain consistent verb tense in writing</a:t>
          </a:r>
          <a:endParaRPr lang="en-US"/>
        </a:p>
      </dgm:t>
    </dgm:pt>
    <dgm:pt modelId="{32921ADF-B9BD-491D-9DB1-867E5CB698AA}" type="parTrans" cxnId="{160FCFF1-83C2-4CBA-B884-27A9A7A4CBAE}">
      <dgm:prSet/>
      <dgm:spPr/>
      <dgm:t>
        <a:bodyPr/>
        <a:lstStyle/>
        <a:p>
          <a:endParaRPr lang="en-US"/>
        </a:p>
      </dgm:t>
    </dgm:pt>
    <dgm:pt modelId="{90833A36-0D73-4B28-A49D-1E71063FD66A}" type="sibTrans" cxnId="{160FCFF1-83C2-4CBA-B884-27A9A7A4CBAE}">
      <dgm:prSet/>
      <dgm:spPr/>
      <dgm:t>
        <a:bodyPr/>
        <a:lstStyle/>
        <a:p>
          <a:endParaRPr lang="en-US"/>
        </a:p>
      </dgm:t>
    </dgm:pt>
    <dgm:pt modelId="{2B6F6C70-C0E5-471B-8CE4-ABF4B6842DB3}" type="pres">
      <dgm:prSet presAssocID="{07A9A3E3-CE77-4A12-9A69-3E5DB3B8AFD1}" presName="matrix" presStyleCnt="0">
        <dgm:presLayoutVars>
          <dgm:chMax val="1"/>
          <dgm:dir/>
          <dgm:resizeHandles val="exact"/>
        </dgm:presLayoutVars>
      </dgm:prSet>
      <dgm:spPr/>
    </dgm:pt>
    <dgm:pt modelId="{3C9779C3-5089-4097-9E0D-9B61DC350CC6}" type="pres">
      <dgm:prSet presAssocID="{07A9A3E3-CE77-4A12-9A69-3E5DB3B8AFD1}" presName="diamond" presStyleLbl="bgShp" presStyleIdx="0" presStyleCnt="1"/>
      <dgm:spPr/>
    </dgm:pt>
    <dgm:pt modelId="{D79B229E-E0B2-4981-9339-0F24B10D27B2}" type="pres">
      <dgm:prSet presAssocID="{07A9A3E3-CE77-4A12-9A69-3E5DB3B8AFD1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A71A789-A8C2-4855-A1EF-FA2E1F587C36}" type="pres">
      <dgm:prSet presAssocID="{07A9A3E3-CE77-4A12-9A69-3E5DB3B8AFD1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AAF6460-E79A-42E6-8D18-C5C61AF08F2A}" type="pres">
      <dgm:prSet presAssocID="{07A9A3E3-CE77-4A12-9A69-3E5DB3B8AFD1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A57F6449-0467-428C-AFFD-B62831D0A12A}" type="pres">
      <dgm:prSet presAssocID="{07A9A3E3-CE77-4A12-9A69-3E5DB3B8AFD1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7272A963-CAED-457E-B398-E36C4C0B9BFD}" srcId="{07A9A3E3-CE77-4A12-9A69-3E5DB3B8AFD1}" destId="{D303894F-6430-4AC2-ADB3-A2DE1187F76C}" srcOrd="0" destOrd="0" parTransId="{E26C9C8D-C58F-4E16-9CC4-130F146382A7}" sibTransId="{F76E309F-99E4-453E-973D-05289A56557B}"/>
    <dgm:cxn modelId="{B2883698-362D-4A36-8F88-D0DF38E5EA1E}" srcId="{07A9A3E3-CE77-4A12-9A69-3E5DB3B8AFD1}" destId="{27794674-6D4A-4D0A-AD1D-23EF3F92B05D}" srcOrd="2" destOrd="0" parTransId="{9502E485-208D-4028-895B-56299E599120}" sibTransId="{79F7C9FB-5C44-4B9B-8455-9BDAD25C49B7}"/>
    <dgm:cxn modelId="{3F589D98-45DA-4DA2-AC48-8847A3F26BA9}" type="presOf" srcId="{07A9A3E3-CE77-4A12-9A69-3E5DB3B8AFD1}" destId="{2B6F6C70-C0E5-471B-8CE4-ABF4B6842DB3}" srcOrd="0" destOrd="0" presId="urn:microsoft.com/office/officeart/2005/8/layout/matrix3"/>
    <dgm:cxn modelId="{77AE32A4-0499-49D9-B55A-4AC0A010D061}" type="presOf" srcId="{D303894F-6430-4AC2-ADB3-A2DE1187F76C}" destId="{D79B229E-E0B2-4981-9339-0F24B10D27B2}" srcOrd="0" destOrd="0" presId="urn:microsoft.com/office/officeart/2005/8/layout/matrix3"/>
    <dgm:cxn modelId="{4ADDE8A5-5010-411D-B03A-09A8DEF9A659}" type="presOf" srcId="{7E319FDA-A1F2-4F7A-B377-177D46C113D8}" destId="{A57F6449-0467-428C-AFFD-B62831D0A12A}" srcOrd="0" destOrd="0" presId="urn:microsoft.com/office/officeart/2005/8/layout/matrix3"/>
    <dgm:cxn modelId="{4474C9BC-6110-4C8F-9333-DBAA9164633C}" type="presOf" srcId="{27794674-6D4A-4D0A-AD1D-23EF3F92B05D}" destId="{CAAF6460-E79A-42E6-8D18-C5C61AF08F2A}" srcOrd="0" destOrd="0" presId="urn:microsoft.com/office/officeart/2005/8/layout/matrix3"/>
    <dgm:cxn modelId="{9C6F1FF0-82CA-4DF0-9796-BA1B055107A8}" srcId="{07A9A3E3-CE77-4A12-9A69-3E5DB3B8AFD1}" destId="{83CEA208-3C56-4F3F-AC03-4A76BE6F670E}" srcOrd="1" destOrd="0" parTransId="{1B3FAD8B-CC36-49BE-ABAF-43F3A7A3251B}" sibTransId="{E5991E1A-7D72-4F49-B2C1-A4B208118995}"/>
    <dgm:cxn modelId="{160FCFF1-83C2-4CBA-B884-27A9A7A4CBAE}" srcId="{07A9A3E3-CE77-4A12-9A69-3E5DB3B8AFD1}" destId="{7E319FDA-A1F2-4F7A-B377-177D46C113D8}" srcOrd="3" destOrd="0" parTransId="{32921ADF-B9BD-491D-9DB1-867E5CB698AA}" sibTransId="{90833A36-0D73-4B28-A49D-1E71063FD66A}"/>
    <dgm:cxn modelId="{56BE7FF2-3D23-4982-9367-B84ADE597409}" type="presOf" srcId="{83CEA208-3C56-4F3F-AC03-4A76BE6F670E}" destId="{DA71A789-A8C2-4855-A1EF-FA2E1F587C36}" srcOrd="0" destOrd="0" presId="urn:microsoft.com/office/officeart/2005/8/layout/matrix3"/>
    <dgm:cxn modelId="{0DC7CBC0-1A16-465C-BAEF-CAFA5C2C1749}" type="presParOf" srcId="{2B6F6C70-C0E5-471B-8CE4-ABF4B6842DB3}" destId="{3C9779C3-5089-4097-9E0D-9B61DC350CC6}" srcOrd="0" destOrd="0" presId="urn:microsoft.com/office/officeart/2005/8/layout/matrix3"/>
    <dgm:cxn modelId="{52C00D49-08B5-4E17-86BF-661207CB79A3}" type="presParOf" srcId="{2B6F6C70-C0E5-471B-8CE4-ABF4B6842DB3}" destId="{D79B229E-E0B2-4981-9339-0F24B10D27B2}" srcOrd="1" destOrd="0" presId="urn:microsoft.com/office/officeart/2005/8/layout/matrix3"/>
    <dgm:cxn modelId="{F9C7D9E2-2575-42BE-8A15-AB010CDAE13F}" type="presParOf" srcId="{2B6F6C70-C0E5-471B-8CE4-ABF4B6842DB3}" destId="{DA71A789-A8C2-4855-A1EF-FA2E1F587C36}" srcOrd="2" destOrd="0" presId="urn:microsoft.com/office/officeart/2005/8/layout/matrix3"/>
    <dgm:cxn modelId="{8C0F664C-9371-4906-ACA9-1F141747E785}" type="presParOf" srcId="{2B6F6C70-C0E5-471B-8CE4-ABF4B6842DB3}" destId="{CAAF6460-E79A-42E6-8D18-C5C61AF08F2A}" srcOrd="3" destOrd="0" presId="urn:microsoft.com/office/officeart/2005/8/layout/matrix3"/>
    <dgm:cxn modelId="{1E622B8E-C662-44C7-9D03-B02D64BF4692}" type="presParOf" srcId="{2B6F6C70-C0E5-471B-8CE4-ABF4B6842DB3}" destId="{A57F6449-0467-428C-AFFD-B62831D0A12A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E2FC2C-9C10-426A-B83E-F587DCCB418F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BF87A1-7051-4F2F-94BA-EDB4E693E2B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/>
            <a:t>• Simple Sentence: 1 independent clause</a:t>
          </a:r>
          <a:endParaRPr lang="en-US"/>
        </a:p>
      </dgm:t>
    </dgm:pt>
    <dgm:pt modelId="{DCCE758C-31A8-4A95-BFC6-B1ACC0A912F8}" type="parTrans" cxnId="{14FA840E-5883-4E86-9E48-11A415AA0E70}">
      <dgm:prSet/>
      <dgm:spPr/>
      <dgm:t>
        <a:bodyPr/>
        <a:lstStyle/>
        <a:p>
          <a:endParaRPr lang="en-US"/>
        </a:p>
      </dgm:t>
    </dgm:pt>
    <dgm:pt modelId="{2C5D8082-D485-4701-BA13-9DFFA14F1B26}" type="sibTrans" cxnId="{14FA840E-5883-4E86-9E48-11A415AA0E70}">
      <dgm:prSet/>
      <dgm:spPr/>
      <dgm:t>
        <a:bodyPr/>
        <a:lstStyle/>
        <a:p>
          <a:endParaRPr lang="en-US"/>
        </a:p>
      </dgm:t>
    </dgm:pt>
    <dgm:pt modelId="{87647B7A-BD2C-4121-92EF-5F4921BAA4B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/>
            <a:t>• Compound Sentence: 2 independent clauses joined by a conjunction</a:t>
          </a:r>
          <a:endParaRPr lang="en-US"/>
        </a:p>
      </dgm:t>
    </dgm:pt>
    <dgm:pt modelId="{D62BEB0C-483D-4107-8AB5-F5D60DA7BA70}" type="parTrans" cxnId="{B7743A4E-B0B1-4C73-872B-C734500D1E79}">
      <dgm:prSet/>
      <dgm:spPr/>
      <dgm:t>
        <a:bodyPr/>
        <a:lstStyle/>
        <a:p>
          <a:endParaRPr lang="en-US"/>
        </a:p>
      </dgm:t>
    </dgm:pt>
    <dgm:pt modelId="{60E31094-41F4-4F07-85A7-71128F9E5BD4}" type="sibTrans" cxnId="{B7743A4E-B0B1-4C73-872B-C734500D1E79}">
      <dgm:prSet/>
      <dgm:spPr/>
      <dgm:t>
        <a:bodyPr/>
        <a:lstStyle/>
        <a:p>
          <a:endParaRPr lang="en-US"/>
        </a:p>
      </dgm:t>
    </dgm:pt>
    <dgm:pt modelId="{9634679A-66F6-4756-97EE-BBE724D0343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/>
            <a:t>• Complex Sentence: 1 independent + 1 dependent clause</a:t>
          </a:r>
          <a:endParaRPr lang="en-US"/>
        </a:p>
      </dgm:t>
    </dgm:pt>
    <dgm:pt modelId="{BDAE4A8B-9435-49A6-97F6-1D543AFB2F7C}" type="parTrans" cxnId="{F75C853D-5B2A-4FE5-985A-463F6273493C}">
      <dgm:prSet/>
      <dgm:spPr/>
      <dgm:t>
        <a:bodyPr/>
        <a:lstStyle/>
        <a:p>
          <a:endParaRPr lang="en-US"/>
        </a:p>
      </dgm:t>
    </dgm:pt>
    <dgm:pt modelId="{8287E650-FC09-49F0-8EF9-E6427C4A839E}" type="sibTrans" cxnId="{F75C853D-5B2A-4FE5-985A-463F6273493C}">
      <dgm:prSet/>
      <dgm:spPr/>
      <dgm:t>
        <a:bodyPr/>
        <a:lstStyle/>
        <a:p>
          <a:endParaRPr lang="en-US"/>
        </a:p>
      </dgm:t>
    </dgm:pt>
    <dgm:pt modelId="{E5DBC644-86DE-41C3-8A40-3DEA336B2BE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/>
            <a:t>• Compound-Complex: 2+ independent + 1 dependent clause</a:t>
          </a:r>
          <a:endParaRPr lang="en-US"/>
        </a:p>
      </dgm:t>
    </dgm:pt>
    <dgm:pt modelId="{02F75F54-41BC-4B40-8579-EBF9C7F891D7}" type="parTrans" cxnId="{4C26B7C3-A121-4B95-B918-6562DC9B7372}">
      <dgm:prSet/>
      <dgm:spPr/>
      <dgm:t>
        <a:bodyPr/>
        <a:lstStyle/>
        <a:p>
          <a:endParaRPr lang="en-US"/>
        </a:p>
      </dgm:t>
    </dgm:pt>
    <dgm:pt modelId="{21745442-374C-42C6-AB6C-DA9727E5BFAC}" type="sibTrans" cxnId="{4C26B7C3-A121-4B95-B918-6562DC9B7372}">
      <dgm:prSet/>
      <dgm:spPr/>
      <dgm:t>
        <a:bodyPr/>
        <a:lstStyle/>
        <a:p>
          <a:endParaRPr lang="en-US"/>
        </a:p>
      </dgm:t>
    </dgm:pt>
    <dgm:pt modelId="{14BB633C-8C5E-4F6C-84F6-D54E8E5E360F}" type="pres">
      <dgm:prSet presAssocID="{85E2FC2C-9C10-426A-B83E-F587DCCB418F}" presName="root" presStyleCnt="0">
        <dgm:presLayoutVars>
          <dgm:dir/>
          <dgm:resizeHandles val="exact"/>
        </dgm:presLayoutVars>
      </dgm:prSet>
      <dgm:spPr/>
    </dgm:pt>
    <dgm:pt modelId="{C711E744-1050-4CD9-A3F2-86FBE91C3A15}" type="pres">
      <dgm:prSet presAssocID="{63BF87A1-7051-4F2F-94BA-EDB4E693E2B2}" presName="compNode" presStyleCnt="0"/>
      <dgm:spPr/>
    </dgm:pt>
    <dgm:pt modelId="{DEFF8E67-326F-4E3A-92DC-08901002424E}" type="pres">
      <dgm:prSet presAssocID="{63BF87A1-7051-4F2F-94BA-EDB4E693E2B2}" presName="bgRect" presStyleLbl="bgShp" presStyleIdx="0" presStyleCnt="4"/>
      <dgm:spPr/>
    </dgm:pt>
    <dgm:pt modelId="{DC7A19A3-AFCA-426C-A5AD-E4724B456562}" type="pres">
      <dgm:prSet presAssocID="{63BF87A1-7051-4F2F-94BA-EDB4E693E2B2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osed Quotation Mark"/>
        </a:ext>
      </dgm:extLst>
    </dgm:pt>
    <dgm:pt modelId="{77885D42-0D0C-484B-B4E7-A0E8CDAC27AE}" type="pres">
      <dgm:prSet presAssocID="{63BF87A1-7051-4F2F-94BA-EDB4E693E2B2}" presName="spaceRect" presStyleCnt="0"/>
      <dgm:spPr/>
    </dgm:pt>
    <dgm:pt modelId="{459D1EDC-9E23-4D16-8E5F-237F4AD36971}" type="pres">
      <dgm:prSet presAssocID="{63BF87A1-7051-4F2F-94BA-EDB4E693E2B2}" presName="parTx" presStyleLbl="revTx" presStyleIdx="0" presStyleCnt="4">
        <dgm:presLayoutVars>
          <dgm:chMax val="0"/>
          <dgm:chPref val="0"/>
        </dgm:presLayoutVars>
      </dgm:prSet>
      <dgm:spPr/>
    </dgm:pt>
    <dgm:pt modelId="{1DAE066F-A5B4-4181-AB92-78084A957911}" type="pres">
      <dgm:prSet presAssocID="{2C5D8082-D485-4701-BA13-9DFFA14F1B26}" presName="sibTrans" presStyleCnt="0"/>
      <dgm:spPr/>
    </dgm:pt>
    <dgm:pt modelId="{D3859982-D95C-4876-A26B-92061390C132}" type="pres">
      <dgm:prSet presAssocID="{87647B7A-BD2C-4121-92EF-5F4921BAA4B6}" presName="compNode" presStyleCnt="0"/>
      <dgm:spPr/>
    </dgm:pt>
    <dgm:pt modelId="{AB0FE4AC-242A-4F10-A4C6-E039CEA019AF}" type="pres">
      <dgm:prSet presAssocID="{87647B7A-BD2C-4121-92EF-5F4921BAA4B6}" presName="bgRect" presStyleLbl="bgShp" presStyleIdx="1" presStyleCnt="4"/>
      <dgm:spPr/>
    </dgm:pt>
    <dgm:pt modelId="{4527FB63-8E5F-4515-A652-00146FADDD14}" type="pres">
      <dgm:prSet presAssocID="{87647B7A-BD2C-4121-92EF-5F4921BAA4B6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Quotes"/>
        </a:ext>
      </dgm:extLst>
    </dgm:pt>
    <dgm:pt modelId="{3B4FC491-9F73-4E8F-BCFE-D02763FEA3CF}" type="pres">
      <dgm:prSet presAssocID="{87647B7A-BD2C-4121-92EF-5F4921BAA4B6}" presName="spaceRect" presStyleCnt="0"/>
      <dgm:spPr/>
    </dgm:pt>
    <dgm:pt modelId="{C0F813CC-51FA-4028-A0A5-484A55C41AEB}" type="pres">
      <dgm:prSet presAssocID="{87647B7A-BD2C-4121-92EF-5F4921BAA4B6}" presName="parTx" presStyleLbl="revTx" presStyleIdx="1" presStyleCnt="4">
        <dgm:presLayoutVars>
          <dgm:chMax val="0"/>
          <dgm:chPref val="0"/>
        </dgm:presLayoutVars>
      </dgm:prSet>
      <dgm:spPr/>
    </dgm:pt>
    <dgm:pt modelId="{F0BBEB76-11A2-4C80-AAFF-FAA3FA7A9644}" type="pres">
      <dgm:prSet presAssocID="{60E31094-41F4-4F07-85A7-71128F9E5BD4}" presName="sibTrans" presStyleCnt="0"/>
      <dgm:spPr/>
    </dgm:pt>
    <dgm:pt modelId="{845BF278-EE0A-476B-B0D1-798BFCFE238A}" type="pres">
      <dgm:prSet presAssocID="{9634679A-66F6-4756-97EE-BBE724D03432}" presName="compNode" presStyleCnt="0"/>
      <dgm:spPr/>
    </dgm:pt>
    <dgm:pt modelId="{F6C87273-285C-4789-BD36-5B38D4580D38}" type="pres">
      <dgm:prSet presAssocID="{9634679A-66F6-4756-97EE-BBE724D03432}" presName="bgRect" presStyleLbl="bgShp" presStyleIdx="2" presStyleCnt="4"/>
      <dgm:spPr/>
    </dgm:pt>
    <dgm:pt modelId="{A2208074-B7B9-42A5-9218-B413C91FC02B}" type="pres">
      <dgm:prSet presAssocID="{9634679A-66F6-4756-97EE-BBE724D0343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pen Quotation Mark"/>
        </a:ext>
      </dgm:extLst>
    </dgm:pt>
    <dgm:pt modelId="{3D8AF5E1-7438-4AB2-8E22-0E379F7BA162}" type="pres">
      <dgm:prSet presAssocID="{9634679A-66F6-4756-97EE-BBE724D03432}" presName="spaceRect" presStyleCnt="0"/>
      <dgm:spPr/>
    </dgm:pt>
    <dgm:pt modelId="{59701C08-F59E-4A82-AC10-08A26689789E}" type="pres">
      <dgm:prSet presAssocID="{9634679A-66F6-4756-97EE-BBE724D03432}" presName="parTx" presStyleLbl="revTx" presStyleIdx="2" presStyleCnt="4">
        <dgm:presLayoutVars>
          <dgm:chMax val="0"/>
          <dgm:chPref val="0"/>
        </dgm:presLayoutVars>
      </dgm:prSet>
      <dgm:spPr/>
    </dgm:pt>
    <dgm:pt modelId="{675C0E30-6862-4EBD-BAE8-65B1CFDDB911}" type="pres">
      <dgm:prSet presAssocID="{8287E650-FC09-49F0-8EF9-E6427C4A839E}" presName="sibTrans" presStyleCnt="0"/>
      <dgm:spPr/>
    </dgm:pt>
    <dgm:pt modelId="{B181C9E2-62A7-4ACC-98AC-FEBEDFCEB69A}" type="pres">
      <dgm:prSet presAssocID="{E5DBC644-86DE-41C3-8A40-3DEA336B2BEA}" presName="compNode" presStyleCnt="0"/>
      <dgm:spPr/>
    </dgm:pt>
    <dgm:pt modelId="{45D09116-B64F-4C56-9D4A-855718AFF07F}" type="pres">
      <dgm:prSet presAssocID="{E5DBC644-86DE-41C3-8A40-3DEA336B2BEA}" presName="bgRect" presStyleLbl="bgShp" presStyleIdx="3" presStyleCnt="4"/>
      <dgm:spPr/>
    </dgm:pt>
    <dgm:pt modelId="{EEE5B602-41AF-4B00-94BB-AFA210684216}" type="pres">
      <dgm:prSet presAssocID="{E5DBC644-86DE-41C3-8A40-3DEA336B2BE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Venn Diagram"/>
        </a:ext>
      </dgm:extLst>
    </dgm:pt>
    <dgm:pt modelId="{5F6C4440-1DA5-4D5D-9077-2BA88DEF31C8}" type="pres">
      <dgm:prSet presAssocID="{E5DBC644-86DE-41C3-8A40-3DEA336B2BEA}" presName="spaceRect" presStyleCnt="0"/>
      <dgm:spPr/>
    </dgm:pt>
    <dgm:pt modelId="{FC0283ED-9F93-4C01-AEB5-795BC80F20B1}" type="pres">
      <dgm:prSet presAssocID="{E5DBC644-86DE-41C3-8A40-3DEA336B2BEA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0B05590A-8B5E-4C61-AC6A-6B8A51CC30A0}" type="presOf" srcId="{E5DBC644-86DE-41C3-8A40-3DEA336B2BEA}" destId="{FC0283ED-9F93-4C01-AEB5-795BC80F20B1}" srcOrd="0" destOrd="0" presId="urn:microsoft.com/office/officeart/2018/2/layout/IconVerticalSolidList"/>
    <dgm:cxn modelId="{14FA840E-5883-4E86-9E48-11A415AA0E70}" srcId="{85E2FC2C-9C10-426A-B83E-F587DCCB418F}" destId="{63BF87A1-7051-4F2F-94BA-EDB4E693E2B2}" srcOrd="0" destOrd="0" parTransId="{DCCE758C-31A8-4A95-BFC6-B1ACC0A912F8}" sibTransId="{2C5D8082-D485-4701-BA13-9DFFA14F1B26}"/>
    <dgm:cxn modelId="{A8F2C81E-0F75-4259-899E-927B1BB5D4FE}" type="presOf" srcId="{9634679A-66F6-4756-97EE-BBE724D03432}" destId="{59701C08-F59E-4A82-AC10-08A26689789E}" srcOrd="0" destOrd="0" presId="urn:microsoft.com/office/officeart/2018/2/layout/IconVerticalSolidList"/>
    <dgm:cxn modelId="{F75C853D-5B2A-4FE5-985A-463F6273493C}" srcId="{85E2FC2C-9C10-426A-B83E-F587DCCB418F}" destId="{9634679A-66F6-4756-97EE-BBE724D03432}" srcOrd="2" destOrd="0" parTransId="{BDAE4A8B-9435-49A6-97F6-1D543AFB2F7C}" sibTransId="{8287E650-FC09-49F0-8EF9-E6427C4A839E}"/>
    <dgm:cxn modelId="{14762E6D-09CA-4356-80FC-C35692CA9B18}" type="presOf" srcId="{63BF87A1-7051-4F2F-94BA-EDB4E693E2B2}" destId="{459D1EDC-9E23-4D16-8E5F-237F4AD36971}" srcOrd="0" destOrd="0" presId="urn:microsoft.com/office/officeart/2018/2/layout/IconVerticalSolidList"/>
    <dgm:cxn modelId="{B7743A4E-B0B1-4C73-872B-C734500D1E79}" srcId="{85E2FC2C-9C10-426A-B83E-F587DCCB418F}" destId="{87647B7A-BD2C-4121-92EF-5F4921BAA4B6}" srcOrd="1" destOrd="0" parTransId="{D62BEB0C-483D-4107-8AB5-F5D60DA7BA70}" sibTransId="{60E31094-41F4-4F07-85A7-71128F9E5BD4}"/>
    <dgm:cxn modelId="{25644B8C-7A6F-45DE-BE6D-61BD9828D4F7}" type="presOf" srcId="{87647B7A-BD2C-4121-92EF-5F4921BAA4B6}" destId="{C0F813CC-51FA-4028-A0A5-484A55C41AEB}" srcOrd="0" destOrd="0" presId="urn:microsoft.com/office/officeart/2018/2/layout/IconVerticalSolidList"/>
    <dgm:cxn modelId="{30E340A1-E3BB-4E60-AEA3-E4E0AE27C8D6}" type="presOf" srcId="{85E2FC2C-9C10-426A-B83E-F587DCCB418F}" destId="{14BB633C-8C5E-4F6C-84F6-D54E8E5E360F}" srcOrd="0" destOrd="0" presId="urn:microsoft.com/office/officeart/2018/2/layout/IconVerticalSolidList"/>
    <dgm:cxn modelId="{4C26B7C3-A121-4B95-B918-6562DC9B7372}" srcId="{85E2FC2C-9C10-426A-B83E-F587DCCB418F}" destId="{E5DBC644-86DE-41C3-8A40-3DEA336B2BEA}" srcOrd="3" destOrd="0" parTransId="{02F75F54-41BC-4B40-8579-EBF9C7F891D7}" sibTransId="{21745442-374C-42C6-AB6C-DA9727E5BFAC}"/>
    <dgm:cxn modelId="{0A014E2F-DD3A-4AEF-862F-97A8C08531F7}" type="presParOf" srcId="{14BB633C-8C5E-4F6C-84F6-D54E8E5E360F}" destId="{C711E744-1050-4CD9-A3F2-86FBE91C3A15}" srcOrd="0" destOrd="0" presId="urn:microsoft.com/office/officeart/2018/2/layout/IconVerticalSolidList"/>
    <dgm:cxn modelId="{57631FC5-73AA-4A21-BDF6-826536A8F190}" type="presParOf" srcId="{C711E744-1050-4CD9-A3F2-86FBE91C3A15}" destId="{DEFF8E67-326F-4E3A-92DC-08901002424E}" srcOrd="0" destOrd="0" presId="urn:microsoft.com/office/officeart/2018/2/layout/IconVerticalSolidList"/>
    <dgm:cxn modelId="{2F05CA5D-54F6-467D-ABDE-2809A87F9342}" type="presParOf" srcId="{C711E744-1050-4CD9-A3F2-86FBE91C3A15}" destId="{DC7A19A3-AFCA-426C-A5AD-E4724B456562}" srcOrd="1" destOrd="0" presId="urn:microsoft.com/office/officeart/2018/2/layout/IconVerticalSolidList"/>
    <dgm:cxn modelId="{266707B7-1B3A-421F-9910-D25799E29C06}" type="presParOf" srcId="{C711E744-1050-4CD9-A3F2-86FBE91C3A15}" destId="{77885D42-0D0C-484B-B4E7-A0E8CDAC27AE}" srcOrd="2" destOrd="0" presId="urn:microsoft.com/office/officeart/2018/2/layout/IconVerticalSolidList"/>
    <dgm:cxn modelId="{080396F9-9F83-4ADD-8776-90559D5D61EB}" type="presParOf" srcId="{C711E744-1050-4CD9-A3F2-86FBE91C3A15}" destId="{459D1EDC-9E23-4D16-8E5F-237F4AD36971}" srcOrd="3" destOrd="0" presId="urn:microsoft.com/office/officeart/2018/2/layout/IconVerticalSolidList"/>
    <dgm:cxn modelId="{494027CA-25EB-4A17-B85C-50FD3F518CDD}" type="presParOf" srcId="{14BB633C-8C5E-4F6C-84F6-D54E8E5E360F}" destId="{1DAE066F-A5B4-4181-AB92-78084A957911}" srcOrd="1" destOrd="0" presId="urn:microsoft.com/office/officeart/2018/2/layout/IconVerticalSolidList"/>
    <dgm:cxn modelId="{83BBD010-106F-452D-801C-D23A13F34948}" type="presParOf" srcId="{14BB633C-8C5E-4F6C-84F6-D54E8E5E360F}" destId="{D3859982-D95C-4876-A26B-92061390C132}" srcOrd="2" destOrd="0" presId="urn:microsoft.com/office/officeart/2018/2/layout/IconVerticalSolidList"/>
    <dgm:cxn modelId="{C4D89E89-AAB2-485D-AF75-835CB96A9B8B}" type="presParOf" srcId="{D3859982-D95C-4876-A26B-92061390C132}" destId="{AB0FE4AC-242A-4F10-A4C6-E039CEA019AF}" srcOrd="0" destOrd="0" presId="urn:microsoft.com/office/officeart/2018/2/layout/IconVerticalSolidList"/>
    <dgm:cxn modelId="{218F5406-9D00-4C87-ADBD-3F3DCBF958FF}" type="presParOf" srcId="{D3859982-D95C-4876-A26B-92061390C132}" destId="{4527FB63-8E5F-4515-A652-00146FADDD14}" srcOrd="1" destOrd="0" presId="urn:microsoft.com/office/officeart/2018/2/layout/IconVerticalSolidList"/>
    <dgm:cxn modelId="{235D4FD4-748B-4873-A55C-624B2556DDAB}" type="presParOf" srcId="{D3859982-D95C-4876-A26B-92061390C132}" destId="{3B4FC491-9F73-4E8F-BCFE-D02763FEA3CF}" srcOrd="2" destOrd="0" presId="urn:microsoft.com/office/officeart/2018/2/layout/IconVerticalSolidList"/>
    <dgm:cxn modelId="{4CC739B7-FD7C-4C67-A0A9-0FE9B74F00DF}" type="presParOf" srcId="{D3859982-D95C-4876-A26B-92061390C132}" destId="{C0F813CC-51FA-4028-A0A5-484A55C41AEB}" srcOrd="3" destOrd="0" presId="urn:microsoft.com/office/officeart/2018/2/layout/IconVerticalSolidList"/>
    <dgm:cxn modelId="{E253DDD4-307C-4BC4-834B-A48806324EFB}" type="presParOf" srcId="{14BB633C-8C5E-4F6C-84F6-D54E8E5E360F}" destId="{F0BBEB76-11A2-4C80-AAFF-FAA3FA7A9644}" srcOrd="3" destOrd="0" presId="urn:microsoft.com/office/officeart/2018/2/layout/IconVerticalSolidList"/>
    <dgm:cxn modelId="{F1D3966D-B1A0-408F-A2BD-C07A6736AD86}" type="presParOf" srcId="{14BB633C-8C5E-4F6C-84F6-D54E8E5E360F}" destId="{845BF278-EE0A-476B-B0D1-798BFCFE238A}" srcOrd="4" destOrd="0" presId="urn:microsoft.com/office/officeart/2018/2/layout/IconVerticalSolidList"/>
    <dgm:cxn modelId="{AC72D6FA-5198-4145-86BF-502F677D2EA2}" type="presParOf" srcId="{845BF278-EE0A-476B-B0D1-798BFCFE238A}" destId="{F6C87273-285C-4789-BD36-5B38D4580D38}" srcOrd="0" destOrd="0" presId="urn:microsoft.com/office/officeart/2018/2/layout/IconVerticalSolidList"/>
    <dgm:cxn modelId="{BD554EB6-51B8-4C36-8F46-38F9977C0929}" type="presParOf" srcId="{845BF278-EE0A-476B-B0D1-798BFCFE238A}" destId="{A2208074-B7B9-42A5-9218-B413C91FC02B}" srcOrd="1" destOrd="0" presId="urn:microsoft.com/office/officeart/2018/2/layout/IconVerticalSolidList"/>
    <dgm:cxn modelId="{D59173E1-B048-41BA-890A-17139E8A5D2F}" type="presParOf" srcId="{845BF278-EE0A-476B-B0D1-798BFCFE238A}" destId="{3D8AF5E1-7438-4AB2-8E22-0E379F7BA162}" srcOrd="2" destOrd="0" presId="urn:microsoft.com/office/officeart/2018/2/layout/IconVerticalSolidList"/>
    <dgm:cxn modelId="{ACFFF8F2-F779-42C2-B9EA-A8B1252BBB33}" type="presParOf" srcId="{845BF278-EE0A-476B-B0D1-798BFCFE238A}" destId="{59701C08-F59E-4A82-AC10-08A26689789E}" srcOrd="3" destOrd="0" presId="urn:microsoft.com/office/officeart/2018/2/layout/IconVerticalSolidList"/>
    <dgm:cxn modelId="{E066FD45-5BCD-49D7-83BF-6A9E3703CC06}" type="presParOf" srcId="{14BB633C-8C5E-4F6C-84F6-D54E8E5E360F}" destId="{675C0E30-6862-4EBD-BAE8-65B1CFDDB911}" srcOrd="5" destOrd="0" presId="urn:microsoft.com/office/officeart/2018/2/layout/IconVerticalSolidList"/>
    <dgm:cxn modelId="{1387236A-9E9B-4148-95A5-2998CD0D5A32}" type="presParOf" srcId="{14BB633C-8C5E-4F6C-84F6-D54E8E5E360F}" destId="{B181C9E2-62A7-4ACC-98AC-FEBEDFCEB69A}" srcOrd="6" destOrd="0" presId="urn:microsoft.com/office/officeart/2018/2/layout/IconVerticalSolidList"/>
    <dgm:cxn modelId="{CF2FF962-8765-435D-9EB1-8EB5908FDD13}" type="presParOf" srcId="{B181C9E2-62A7-4ACC-98AC-FEBEDFCEB69A}" destId="{45D09116-B64F-4C56-9D4A-855718AFF07F}" srcOrd="0" destOrd="0" presId="urn:microsoft.com/office/officeart/2018/2/layout/IconVerticalSolidList"/>
    <dgm:cxn modelId="{A9A9D7B3-2D4D-4BFD-BA1A-5ACFCE22FEF9}" type="presParOf" srcId="{B181C9E2-62A7-4ACC-98AC-FEBEDFCEB69A}" destId="{EEE5B602-41AF-4B00-94BB-AFA210684216}" srcOrd="1" destOrd="0" presId="urn:microsoft.com/office/officeart/2018/2/layout/IconVerticalSolidList"/>
    <dgm:cxn modelId="{31409E35-AA60-4ABA-8596-E81E5E9897C6}" type="presParOf" srcId="{B181C9E2-62A7-4ACC-98AC-FEBEDFCEB69A}" destId="{5F6C4440-1DA5-4D5D-9077-2BA88DEF31C8}" srcOrd="2" destOrd="0" presId="urn:microsoft.com/office/officeart/2018/2/layout/IconVerticalSolidList"/>
    <dgm:cxn modelId="{210C04B1-B0F5-4333-900F-74BDFC7687E7}" type="presParOf" srcId="{B181C9E2-62A7-4ACC-98AC-FEBEDFCEB69A}" destId="{FC0283ED-9F93-4C01-AEB5-795BC80F20B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716653-5B23-4A72-B773-B76879886A30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25CA7A4-2BF9-423A-AEAC-CF0CEAD6E7DC}">
      <dgm:prSet/>
      <dgm:spPr/>
      <dgm:t>
        <a:bodyPr/>
        <a:lstStyle/>
        <a:p>
          <a:r>
            <a:rPr lang="en-US" b="0" i="0"/>
            <a:t>• Past: describes an action that already happened (walked)</a:t>
          </a:r>
          <a:endParaRPr lang="en-US"/>
        </a:p>
      </dgm:t>
    </dgm:pt>
    <dgm:pt modelId="{D99F7271-128E-485D-B908-55C8DFE411BD}" type="parTrans" cxnId="{C01061B3-9D43-428F-924F-713A09435584}">
      <dgm:prSet/>
      <dgm:spPr/>
      <dgm:t>
        <a:bodyPr/>
        <a:lstStyle/>
        <a:p>
          <a:endParaRPr lang="en-US"/>
        </a:p>
      </dgm:t>
    </dgm:pt>
    <dgm:pt modelId="{1438098C-3CD6-47FA-9A15-80DA0D9C5042}" type="sibTrans" cxnId="{C01061B3-9D43-428F-924F-713A09435584}">
      <dgm:prSet/>
      <dgm:spPr/>
      <dgm:t>
        <a:bodyPr/>
        <a:lstStyle/>
        <a:p>
          <a:endParaRPr lang="en-US"/>
        </a:p>
      </dgm:t>
    </dgm:pt>
    <dgm:pt modelId="{33BB3BB4-30A7-4257-9E56-A935D0FCBB03}">
      <dgm:prSet/>
      <dgm:spPr/>
      <dgm:t>
        <a:bodyPr/>
        <a:lstStyle/>
        <a:p>
          <a:r>
            <a:rPr lang="en-US" b="0" i="0"/>
            <a:t>• Present: describes an action happening now (walks)</a:t>
          </a:r>
          <a:endParaRPr lang="en-US"/>
        </a:p>
      </dgm:t>
    </dgm:pt>
    <dgm:pt modelId="{A78D9348-FFF2-4FF5-8A77-7B8C600B9258}" type="parTrans" cxnId="{3E01DC16-4E03-4F00-B8D8-730F2EA431F1}">
      <dgm:prSet/>
      <dgm:spPr/>
      <dgm:t>
        <a:bodyPr/>
        <a:lstStyle/>
        <a:p>
          <a:endParaRPr lang="en-US"/>
        </a:p>
      </dgm:t>
    </dgm:pt>
    <dgm:pt modelId="{8783EBDC-E6A8-401A-9C4A-9E7723353420}" type="sibTrans" cxnId="{3E01DC16-4E03-4F00-B8D8-730F2EA431F1}">
      <dgm:prSet/>
      <dgm:spPr/>
      <dgm:t>
        <a:bodyPr/>
        <a:lstStyle/>
        <a:p>
          <a:endParaRPr lang="en-US"/>
        </a:p>
      </dgm:t>
    </dgm:pt>
    <dgm:pt modelId="{E11EAB70-F801-43F0-8346-232CB0EC5487}">
      <dgm:prSet/>
      <dgm:spPr/>
      <dgm:t>
        <a:bodyPr/>
        <a:lstStyle/>
        <a:p>
          <a:r>
            <a:rPr lang="en-US" b="0" i="0"/>
            <a:t>• Future: describes an action that will happen (will walk)</a:t>
          </a:r>
          <a:endParaRPr lang="en-US"/>
        </a:p>
      </dgm:t>
    </dgm:pt>
    <dgm:pt modelId="{5D392FAD-BCCD-44EA-9420-5DA68CD9F437}" type="parTrans" cxnId="{E1BAF78F-9F08-49AD-A8D9-E814D4439B01}">
      <dgm:prSet/>
      <dgm:spPr/>
      <dgm:t>
        <a:bodyPr/>
        <a:lstStyle/>
        <a:p>
          <a:endParaRPr lang="en-US"/>
        </a:p>
      </dgm:t>
    </dgm:pt>
    <dgm:pt modelId="{C373E94B-E795-48D9-A10D-14195D3E3C0F}" type="sibTrans" cxnId="{E1BAF78F-9F08-49AD-A8D9-E814D4439B01}">
      <dgm:prSet/>
      <dgm:spPr/>
      <dgm:t>
        <a:bodyPr/>
        <a:lstStyle/>
        <a:p>
          <a:endParaRPr lang="en-US"/>
        </a:p>
      </dgm:t>
    </dgm:pt>
    <dgm:pt modelId="{5DCC104F-0255-4C86-A184-914A1CD686E9}" type="pres">
      <dgm:prSet presAssocID="{6A716653-5B23-4A72-B773-B76879886A30}" presName="outerComposite" presStyleCnt="0">
        <dgm:presLayoutVars>
          <dgm:chMax val="5"/>
          <dgm:dir/>
          <dgm:resizeHandles val="exact"/>
        </dgm:presLayoutVars>
      </dgm:prSet>
      <dgm:spPr/>
    </dgm:pt>
    <dgm:pt modelId="{7472C991-1E45-4ECC-971F-28B460E0A5FB}" type="pres">
      <dgm:prSet presAssocID="{6A716653-5B23-4A72-B773-B76879886A30}" presName="dummyMaxCanvas" presStyleCnt="0">
        <dgm:presLayoutVars/>
      </dgm:prSet>
      <dgm:spPr/>
    </dgm:pt>
    <dgm:pt modelId="{68E99358-ABB9-4D7F-A5A8-2FD058FD342D}" type="pres">
      <dgm:prSet presAssocID="{6A716653-5B23-4A72-B773-B76879886A30}" presName="ThreeNodes_1" presStyleLbl="node1" presStyleIdx="0" presStyleCnt="3">
        <dgm:presLayoutVars>
          <dgm:bulletEnabled val="1"/>
        </dgm:presLayoutVars>
      </dgm:prSet>
      <dgm:spPr/>
    </dgm:pt>
    <dgm:pt modelId="{BD20C212-750C-426F-8FA3-483070F77473}" type="pres">
      <dgm:prSet presAssocID="{6A716653-5B23-4A72-B773-B76879886A30}" presName="ThreeNodes_2" presStyleLbl="node1" presStyleIdx="1" presStyleCnt="3">
        <dgm:presLayoutVars>
          <dgm:bulletEnabled val="1"/>
        </dgm:presLayoutVars>
      </dgm:prSet>
      <dgm:spPr/>
    </dgm:pt>
    <dgm:pt modelId="{62B24F43-5A28-41D0-8A9D-9A3EC13BAA5B}" type="pres">
      <dgm:prSet presAssocID="{6A716653-5B23-4A72-B773-B76879886A30}" presName="ThreeNodes_3" presStyleLbl="node1" presStyleIdx="2" presStyleCnt="3">
        <dgm:presLayoutVars>
          <dgm:bulletEnabled val="1"/>
        </dgm:presLayoutVars>
      </dgm:prSet>
      <dgm:spPr/>
    </dgm:pt>
    <dgm:pt modelId="{607EE73B-1E62-46D6-91AB-56D82EDBA7C4}" type="pres">
      <dgm:prSet presAssocID="{6A716653-5B23-4A72-B773-B76879886A30}" presName="ThreeConn_1-2" presStyleLbl="fgAccFollowNode1" presStyleIdx="0" presStyleCnt="2">
        <dgm:presLayoutVars>
          <dgm:bulletEnabled val="1"/>
        </dgm:presLayoutVars>
      </dgm:prSet>
      <dgm:spPr/>
    </dgm:pt>
    <dgm:pt modelId="{AED891A1-041B-444B-8C26-C26682B602E2}" type="pres">
      <dgm:prSet presAssocID="{6A716653-5B23-4A72-B773-B76879886A30}" presName="ThreeConn_2-3" presStyleLbl="fgAccFollowNode1" presStyleIdx="1" presStyleCnt="2">
        <dgm:presLayoutVars>
          <dgm:bulletEnabled val="1"/>
        </dgm:presLayoutVars>
      </dgm:prSet>
      <dgm:spPr/>
    </dgm:pt>
    <dgm:pt modelId="{39D6C35A-D062-4A3D-830B-8D2A8C5B2AFB}" type="pres">
      <dgm:prSet presAssocID="{6A716653-5B23-4A72-B773-B76879886A30}" presName="ThreeNodes_1_text" presStyleLbl="node1" presStyleIdx="2" presStyleCnt="3">
        <dgm:presLayoutVars>
          <dgm:bulletEnabled val="1"/>
        </dgm:presLayoutVars>
      </dgm:prSet>
      <dgm:spPr/>
    </dgm:pt>
    <dgm:pt modelId="{11DBABE0-F465-4509-BC2D-A3513C312C7F}" type="pres">
      <dgm:prSet presAssocID="{6A716653-5B23-4A72-B773-B76879886A30}" presName="ThreeNodes_2_text" presStyleLbl="node1" presStyleIdx="2" presStyleCnt="3">
        <dgm:presLayoutVars>
          <dgm:bulletEnabled val="1"/>
        </dgm:presLayoutVars>
      </dgm:prSet>
      <dgm:spPr/>
    </dgm:pt>
    <dgm:pt modelId="{E5C990F3-F082-4077-8B48-E9C023C5D836}" type="pres">
      <dgm:prSet presAssocID="{6A716653-5B23-4A72-B773-B76879886A30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40EB5F0C-24F0-4B6A-ABBA-5558AA8ABFF5}" type="presOf" srcId="{025CA7A4-2BF9-423A-AEAC-CF0CEAD6E7DC}" destId="{68E99358-ABB9-4D7F-A5A8-2FD058FD342D}" srcOrd="0" destOrd="0" presId="urn:microsoft.com/office/officeart/2005/8/layout/vProcess5"/>
    <dgm:cxn modelId="{8B77780E-FF9E-4095-8D73-1C20BFA3E315}" type="presOf" srcId="{025CA7A4-2BF9-423A-AEAC-CF0CEAD6E7DC}" destId="{39D6C35A-D062-4A3D-830B-8D2A8C5B2AFB}" srcOrd="1" destOrd="0" presId="urn:microsoft.com/office/officeart/2005/8/layout/vProcess5"/>
    <dgm:cxn modelId="{3E01DC16-4E03-4F00-B8D8-730F2EA431F1}" srcId="{6A716653-5B23-4A72-B773-B76879886A30}" destId="{33BB3BB4-30A7-4257-9E56-A935D0FCBB03}" srcOrd="1" destOrd="0" parTransId="{A78D9348-FFF2-4FF5-8A77-7B8C600B9258}" sibTransId="{8783EBDC-E6A8-401A-9C4A-9E7723353420}"/>
    <dgm:cxn modelId="{D4420075-558D-400A-8AC9-13D1983C2E64}" type="presOf" srcId="{E11EAB70-F801-43F0-8346-232CB0EC5487}" destId="{E5C990F3-F082-4077-8B48-E9C023C5D836}" srcOrd="1" destOrd="0" presId="urn:microsoft.com/office/officeart/2005/8/layout/vProcess5"/>
    <dgm:cxn modelId="{E1BAF78F-9F08-49AD-A8D9-E814D4439B01}" srcId="{6A716653-5B23-4A72-B773-B76879886A30}" destId="{E11EAB70-F801-43F0-8346-232CB0EC5487}" srcOrd="2" destOrd="0" parTransId="{5D392FAD-BCCD-44EA-9420-5DA68CD9F437}" sibTransId="{C373E94B-E795-48D9-A10D-14195D3E3C0F}"/>
    <dgm:cxn modelId="{12FAEA95-C605-4FB8-A14C-C8664DFC0640}" type="presOf" srcId="{6A716653-5B23-4A72-B773-B76879886A30}" destId="{5DCC104F-0255-4C86-A184-914A1CD686E9}" srcOrd="0" destOrd="0" presId="urn:microsoft.com/office/officeart/2005/8/layout/vProcess5"/>
    <dgm:cxn modelId="{B25F309F-9720-4CD7-83CC-04FB5E4B51D2}" type="presOf" srcId="{1438098C-3CD6-47FA-9A15-80DA0D9C5042}" destId="{607EE73B-1E62-46D6-91AB-56D82EDBA7C4}" srcOrd="0" destOrd="0" presId="urn:microsoft.com/office/officeart/2005/8/layout/vProcess5"/>
    <dgm:cxn modelId="{C01061B3-9D43-428F-924F-713A09435584}" srcId="{6A716653-5B23-4A72-B773-B76879886A30}" destId="{025CA7A4-2BF9-423A-AEAC-CF0CEAD6E7DC}" srcOrd="0" destOrd="0" parTransId="{D99F7271-128E-485D-B908-55C8DFE411BD}" sibTransId="{1438098C-3CD6-47FA-9A15-80DA0D9C5042}"/>
    <dgm:cxn modelId="{9C1541B6-BAB9-4C63-9271-8F9E373202D0}" type="presOf" srcId="{33BB3BB4-30A7-4257-9E56-A935D0FCBB03}" destId="{11DBABE0-F465-4509-BC2D-A3513C312C7F}" srcOrd="1" destOrd="0" presId="urn:microsoft.com/office/officeart/2005/8/layout/vProcess5"/>
    <dgm:cxn modelId="{0F7532C6-BBE1-40F1-8A85-0E07B8671473}" type="presOf" srcId="{8783EBDC-E6A8-401A-9C4A-9E7723353420}" destId="{AED891A1-041B-444B-8C26-C26682B602E2}" srcOrd="0" destOrd="0" presId="urn:microsoft.com/office/officeart/2005/8/layout/vProcess5"/>
    <dgm:cxn modelId="{1CB189ED-A6B9-441F-924F-F710FC4A5190}" type="presOf" srcId="{E11EAB70-F801-43F0-8346-232CB0EC5487}" destId="{62B24F43-5A28-41D0-8A9D-9A3EC13BAA5B}" srcOrd="0" destOrd="0" presId="urn:microsoft.com/office/officeart/2005/8/layout/vProcess5"/>
    <dgm:cxn modelId="{936E28F9-0478-4FD0-8FA5-6863E96948C9}" type="presOf" srcId="{33BB3BB4-30A7-4257-9E56-A935D0FCBB03}" destId="{BD20C212-750C-426F-8FA3-483070F77473}" srcOrd="0" destOrd="0" presId="urn:microsoft.com/office/officeart/2005/8/layout/vProcess5"/>
    <dgm:cxn modelId="{CF0BD9D4-2019-4F27-ABC7-0496EC414907}" type="presParOf" srcId="{5DCC104F-0255-4C86-A184-914A1CD686E9}" destId="{7472C991-1E45-4ECC-971F-28B460E0A5FB}" srcOrd="0" destOrd="0" presId="urn:microsoft.com/office/officeart/2005/8/layout/vProcess5"/>
    <dgm:cxn modelId="{BF57BC80-135B-4F4B-B6F2-FD93493F00E1}" type="presParOf" srcId="{5DCC104F-0255-4C86-A184-914A1CD686E9}" destId="{68E99358-ABB9-4D7F-A5A8-2FD058FD342D}" srcOrd="1" destOrd="0" presId="urn:microsoft.com/office/officeart/2005/8/layout/vProcess5"/>
    <dgm:cxn modelId="{D2C11F4D-B28B-441E-928D-F507876469A2}" type="presParOf" srcId="{5DCC104F-0255-4C86-A184-914A1CD686E9}" destId="{BD20C212-750C-426F-8FA3-483070F77473}" srcOrd="2" destOrd="0" presId="urn:microsoft.com/office/officeart/2005/8/layout/vProcess5"/>
    <dgm:cxn modelId="{D3FB5DB3-2BC7-427D-943A-63B293FFA85F}" type="presParOf" srcId="{5DCC104F-0255-4C86-A184-914A1CD686E9}" destId="{62B24F43-5A28-41D0-8A9D-9A3EC13BAA5B}" srcOrd="3" destOrd="0" presId="urn:microsoft.com/office/officeart/2005/8/layout/vProcess5"/>
    <dgm:cxn modelId="{B38F37DE-C0EF-4F0C-977C-48834CCEA9CA}" type="presParOf" srcId="{5DCC104F-0255-4C86-A184-914A1CD686E9}" destId="{607EE73B-1E62-46D6-91AB-56D82EDBA7C4}" srcOrd="4" destOrd="0" presId="urn:microsoft.com/office/officeart/2005/8/layout/vProcess5"/>
    <dgm:cxn modelId="{27C8B855-DBA9-4214-AF6E-EE872C4D7B5F}" type="presParOf" srcId="{5DCC104F-0255-4C86-A184-914A1CD686E9}" destId="{AED891A1-041B-444B-8C26-C26682B602E2}" srcOrd="5" destOrd="0" presId="urn:microsoft.com/office/officeart/2005/8/layout/vProcess5"/>
    <dgm:cxn modelId="{C915AF24-1F78-47DC-B071-F33F3722955D}" type="presParOf" srcId="{5DCC104F-0255-4C86-A184-914A1CD686E9}" destId="{39D6C35A-D062-4A3D-830B-8D2A8C5B2AFB}" srcOrd="6" destOrd="0" presId="urn:microsoft.com/office/officeart/2005/8/layout/vProcess5"/>
    <dgm:cxn modelId="{8417963B-4F22-4FBA-8813-EB72D6489B5A}" type="presParOf" srcId="{5DCC104F-0255-4C86-A184-914A1CD686E9}" destId="{11DBABE0-F465-4509-BC2D-A3513C312C7F}" srcOrd="7" destOrd="0" presId="urn:microsoft.com/office/officeart/2005/8/layout/vProcess5"/>
    <dgm:cxn modelId="{741486DA-B30E-4175-98B0-CE83CD599456}" type="presParOf" srcId="{5DCC104F-0255-4C86-A184-914A1CD686E9}" destId="{E5C990F3-F082-4077-8B48-E9C023C5D836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C09FAE7-9B2A-479B-AB39-848C12A32AC5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3EBB9C7D-16A6-4747-8BAC-1354B964B1FB}">
      <dgm:prSet/>
      <dgm:spPr/>
      <dgm:t>
        <a:bodyPr/>
        <a:lstStyle/>
        <a:p>
          <a:pPr>
            <a:defRPr cap="all"/>
          </a:pPr>
          <a:r>
            <a:rPr lang="en-US" b="0" i="0"/>
            <a:t>• Keep the same tense within a sentence or paragraph</a:t>
          </a:r>
          <a:endParaRPr lang="en-US"/>
        </a:p>
      </dgm:t>
    </dgm:pt>
    <dgm:pt modelId="{7ED5DE10-9D98-48BB-9776-C213C182B542}" type="parTrans" cxnId="{31363F07-78B9-4E2D-905D-5FEFE67017D9}">
      <dgm:prSet/>
      <dgm:spPr/>
      <dgm:t>
        <a:bodyPr/>
        <a:lstStyle/>
        <a:p>
          <a:endParaRPr lang="en-US"/>
        </a:p>
      </dgm:t>
    </dgm:pt>
    <dgm:pt modelId="{171AD99C-BF5D-496C-A46A-A467550410B4}" type="sibTrans" cxnId="{31363F07-78B9-4E2D-905D-5FEFE67017D9}">
      <dgm:prSet/>
      <dgm:spPr/>
      <dgm:t>
        <a:bodyPr/>
        <a:lstStyle/>
        <a:p>
          <a:endParaRPr lang="en-US"/>
        </a:p>
      </dgm:t>
    </dgm:pt>
    <dgm:pt modelId="{561FD5DC-6E2F-4312-B7B6-D38D6788C476}">
      <dgm:prSet/>
      <dgm:spPr/>
      <dgm:t>
        <a:bodyPr/>
        <a:lstStyle/>
        <a:p>
          <a:pPr>
            <a:defRPr cap="all"/>
          </a:pPr>
          <a:r>
            <a:rPr lang="en-US" b="0" i="0"/>
            <a:t>• Incorrect: She walked to school and is eating lunch.</a:t>
          </a:r>
          <a:endParaRPr lang="en-US"/>
        </a:p>
      </dgm:t>
    </dgm:pt>
    <dgm:pt modelId="{F3EBF1DC-2514-4C60-B256-C453F3850DE6}" type="parTrans" cxnId="{33CE50DD-DF88-41B6-8247-D9A1C646D9F3}">
      <dgm:prSet/>
      <dgm:spPr/>
      <dgm:t>
        <a:bodyPr/>
        <a:lstStyle/>
        <a:p>
          <a:endParaRPr lang="en-US"/>
        </a:p>
      </dgm:t>
    </dgm:pt>
    <dgm:pt modelId="{9E720857-C75A-4004-BC1C-E064295EDBE3}" type="sibTrans" cxnId="{33CE50DD-DF88-41B6-8247-D9A1C646D9F3}">
      <dgm:prSet/>
      <dgm:spPr/>
      <dgm:t>
        <a:bodyPr/>
        <a:lstStyle/>
        <a:p>
          <a:endParaRPr lang="en-US"/>
        </a:p>
      </dgm:t>
    </dgm:pt>
    <dgm:pt modelId="{6AA710BC-FA43-480E-966F-DEECF4C425A0}">
      <dgm:prSet/>
      <dgm:spPr/>
      <dgm:t>
        <a:bodyPr/>
        <a:lstStyle/>
        <a:p>
          <a:pPr>
            <a:defRPr cap="all"/>
          </a:pPr>
          <a:r>
            <a:rPr lang="en-US" b="0" i="0"/>
            <a:t>• Correct: She walked to school and ate lunch.</a:t>
          </a:r>
          <a:endParaRPr lang="en-US"/>
        </a:p>
      </dgm:t>
    </dgm:pt>
    <dgm:pt modelId="{78927FA8-436E-43E1-A800-10ACF1F5A60B}" type="parTrans" cxnId="{3404E2E2-64C8-4756-8708-41035B756987}">
      <dgm:prSet/>
      <dgm:spPr/>
      <dgm:t>
        <a:bodyPr/>
        <a:lstStyle/>
        <a:p>
          <a:endParaRPr lang="en-US"/>
        </a:p>
      </dgm:t>
    </dgm:pt>
    <dgm:pt modelId="{9E0F1404-2EE7-4171-8CDF-963C08B00FC8}" type="sibTrans" cxnId="{3404E2E2-64C8-4756-8708-41035B756987}">
      <dgm:prSet/>
      <dgm:spPr/>
      <dgm:t>
        <a:bodyPr/>
        <a:lstStyle/>
        <a:p>
          <a:endParaRPr lang="en-US"/>
        </a:p>
      </dgm:t>
    </dgm:pt>
    <dgm:pt modelId="{3256DD1E-1B64-447B-BA61-FED9E15B34C0}" type="pres">
      <dgm:prSet presAssocID="{9C09FAE7-9B2A-479B-AB39-848C12A32AC5}" presName="root" presStyleCnt="0">
        <dgm:presLayoutVars>
          <dgm:dir/>
          <dgm:resizeHandles val="exact"/>
        </dgm:presLayoutVars>
      </dgm:prSet>
      <dgm:spPr/>
    </dgm:pt>
    <dgm:pt modelId="{391037D6-EB72-439D-B9D8-9A878C2F7899}" type="pres">
      <dgm:prSet presAssocID="{3EBB9C7D-16A6-4747-8BAC-1354B964B1FB}" presName="compNode" presStyleCnt="0"/>
      <dgm:spPr/>
    </dgm:pt>
    <dgm:pt modelId="{B093F251-7599-4A90-BF68-52C56CA92DBC}" type="pres">
      <dgm:prSet presAssocID="{3EBB9C7D-16A6-4747-8BAC-1354B964B1FB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37D3FB0D-340E-4387-A170-112DEEC67778}" type="pres">
      <dgm:prSet presAssocID="{3EBB9C7D-16A6-4747-8BAC-1354B964B1F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otes"/>
        </a:ext>
      </dgm:extLst>
    </dgm:pt>
    <dgm:pt modelId="{E36F5347-9065-4151-A584-5CCBF39A0B49}" type="pres">
      <dgm:prSet presAssocID="{3EBB9C7D-16A6-4747-8BAC-1354B964B1FB}" presName="spaceRect" presStyleCnt="0"/>
      <dgm:spPr/>
    </dgm:pt>
    <dgm:pt modelId="{0D4D0925-22EE-44BB-B262-EB93A1950AEE}" type="pres">
      <dgm:prSet presAssocID="{3EBB9C7D-16A6-4747-8BAC-1354B964B1FB}" presName="textRect" presStyleLbl="revTx" presStyleIdx="0" presStyleCnt="3">
        <dgm:presLayoutVars>
          <dgm:chMax val="1"/>
          <dgm:chPref val="1"/>
        </dgm:presLayoutVars>
      </dgm:prSet>
      <dgm:spPr/>
    </dgm:pt>
    <dgm:pt modelId="{765D56C4-38C6-4E9D-BA79-1F200CD732C9}" type="pres">
      <dgm:prSet presAssocID="{171AD99C-BF5D-496C-A46A-A467550410B4}" presName="sibTrans" presStyleCnt="0"/>
      <dgm:spPr/>
    </dgm:pt>
    <dgm:pt modelId="{1E229EE1-E540-4D1F-A49B-61B5B4081DC9}" type="pres">
      <dgm:prSet presAssocID="{561FD5DC-6E2F-4312-B7B6-D38D6788C476}" presName="compNode" presStyleCnt="0"/>
      <dgm:spPr/>
    </dgm:pt>
    <dgm:pt modelId="{EFFB7905-1557-4660-BA47-60E442D93CE4}" type="pres">
      <dgm:prSet presAssocID="{561FD5DC-6E2F-4312-B7B6-D38D6788C476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1574F26F-6B06-43FA-92EF-356D16447429}" type="pres">
      <dgm:prSet presAssocID="{561FD5DC-6E2F-4312-B7B6-D38D6788C47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co"/>
        </a:ext>
      </dgm:extLst>
    </dgm:pt>
    <dgm:pt modelId="{963A95D8-B9B2-404C-B330-041BE34ADD15}" type="pres">
      <dgm:prSet presAssocID="{561FD5DC-6E2F-4312-B7B6-D38D6788C476}" presName="spaceRect" presStyleCnt="0"/>
      <dgm:spPr/>
    </dgm:pt>
    <dgm:pt modelId="{E8046D4E-7C93-4870-85A6-D086168F9270}" type="pres">
      <dgm:prSet presAssocID="{561FD5DC-6E2F-4312-B7B6-D38D6788C476}" presName="textRect" presStyleLbl="revTx" presStyleIdx="1" presStyleCnt="3">
        <dgm:presLayoutVars>
          <dgm:chMax val="1"/>
          <dgm:chPref val="1"/>
        </dgm:presLayoutVars>
      </dgm:prSet>
      <dgm:spPr/>
    </dgm:pt>
    <dgm:pt modelId="{CDD86755-95C7-43FD-82E3-4A2306CACA86}" type="pres">
      <dgm:prSet presAssocID="{9E720857-C75A-4004-BC1C-E064295EDBE3}" presName="sibTrans" presStyleCnt="0"/>
      <dgm:spPr/>
    </dgm:pt>
    <dgm:pt modelId="{50CF326D-2DAE-433E-B547-2EA0F4450090}" type="pres">
      <dgm:prSet presAssocID="{6AA710BC-FA43-480E-966F-DEECF4C425A0}" presName="compNode" presStyleCnt="0"/>
      <dgm:spPr/>
    </dgm:pt>
    <dgm:pt modelId="{5295A65E-A408-4DDC-B573-F0E94509E092}" type="pres">
      <dgm:prSet presAssocID="{6AA710BC-FA43-480E-966F-DEECF4C425A0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15164E82-12D7-4427-BE7A-F134D08B5140}" type="pres">
      <dgm:prSet presAssocID="{6AA710BC-FA43-480E-966F-DEECF4C425A0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92DF1A38-5A4C-42B7-BD58-5507523A9D2B}" type="pres">
      <dgm:prSet presAssocID="{6AA710BC-FA43-480E-966F-DEECF4C425A0}" presName="spaceRect" presStyleCnt="0"/>
      <dgm:spPr/>
    </dgm:pt>
    <dgm:pt modelId="{A6CE1AD8-B254-447C-9F76-8CBB47F908BF}" type="pres">
      <dgm:prSet presAssocID="{6AA710BC-FA43-480E-966F-DEECF4C425A0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31363F07-78B9-4E2D-905D-5FEFE67017D9}" srcId="{9C09FAE7-9B2A-479B-AB39-848C12A32AC5}" destId="{3EBB9C7D-16A6-4747-8BAC-1354B964B1FB}" srcOrd="0" destOrd="0" parTransId="{7ED5DE10-9D98-48BB-9776-C213C182B542}" sibTransId="{171AD99C-BF5D-496C-A46A-A467550410B4}"/>
    <dgm:cxn modelId="{92ACA813-D752-435A-93A7-99B5F7DA0307}" type="presOf" srcId="{3EBB9C7D-16A6-4747-8BAC-1354B964B1FB}" destId="{0D4D0925-22EE-44BB-B262-EB93A1950AEE}" srcOrd="0" destOrd="0" presId="urn:microsoft.com/office/officeart/2018/5/layout/IconLeafLabelList"/>
    <dgm:cxn modelId="{3A0D5080-AA99-4FE7-88E9-E73EDA1D56F7}" type="presOf" srcId="{6AA710BC-FA43-480E-966F-DEECF4C425A0}" destId="{A6CE1AD8-B254-447C-9F76-8CBB47F908BF}" srcOrd="0" destOrd="0" presId="urn:microsoft.com/office/officeart/2018/5/layout/IconLeafLabelList"/>
    <dgm:cxn modelId="{8981FCBC-5D92-4316-ACF0-F063F60B0E91}" type="presOf" srcId="{9C09FAE7-9B2A-479B-AB39-848C12A32AC5}" destId="{3256DD1E-1B64-447B-BA61-FED9E15B34C0}" srcOrd="0" destOrd="0" presId="urn:microsoft.com/office/officeart/2018/5/layout/IconLeafLabelList"/>
    <dgm:cxn modelId="{33CE50DD-DF88-41B6-8247-D9A1C646D9F3}" srcId="{9C09FAE7-9B2A-479B-AB39-848C12A32AC5}" destId="{561FD5DC-6E2F-4312-B7B6-D38D6788C476}" srcOrd="1" destOrd="0" parTransId="{F3EBF1DC-2514-4C60-B256-C453F3850DE6}" sibTransId="{9E720857-C75A-4004-BC1C-E064295EDBE3}"/>
    <dgm:cxn modelId="{3404E2E2-64C8-4756-8708-41035B756987}" srcId="{9C09FAE7-9B2A-479B-AB39-848C12A32AC5}" destId="{6AA710BC-FA43-480E-966F-DEECF4C425A0}" srcOrd="2" destOrd="0" parTransId="{78927FA8-436E-43E1-A800-10ACF1F5A60B}" sibTransId="{9E0F1404-2EE7-4171-8CDF-963C08B00FC8}"/>
    <dgm:cxn modelId="{6A0872F8-C8FB-4258-973E-CC33DECEEEED}" type="presOf" srcId="{561FD5DC-6E2F-4312-B7B6-D38D6788C476}" destId="{E8046D4E-7C93-4870-85A6-D086168F9270}" srcOrd="0" destOrd="0" presId="urn:microsoft.com/office/officeart/2018/5/layout/IconLeafLabelList"/>
    <dgm:cxn modelId="{70B54652-E86F-466A-89E7-ACBF96636205}" type="presParOf" srcId="{3256DD1E-1B64-447B-BA61-FED9E15B34C0}" destId="{391037D6-EB72-439D-B9D8-9A878C2F7899}" srcOrd="0" destOrd="0" presId="urn:microsoft.com/office/officeart/2018/5/layout/IconLeafLabelList"/>
    <dgm:cxn modelId="{CA2E8414-C8FA-4ACA-845A-C2DD3969D579}" type="presParOf" srcId="{391037D6-EB72-439D-B9D8-9A878C2F7899}" destId="{B093F251-7599-4A90-BF68-52C56CA92DBC}" srcOrd="0" destOrd="0" presId="urn:microsoft.com/office/officeart/2018/5/layout/IconLeafLabelList"/>
    <dgm:cxn modelId="{859F13DD-DFDA-4EA2-A54D-158F5FB1F681}" type="presParOf" srcId="{391037D6-EB72-439D-B9D8-9A878C2F7899}" destId="{37D3FB0D-340E-4387-A170-112DEEC67778}" srcOrd="1" destOrd="0" presId="urn:microsoft.com/office/officeart/2018/5/layout/IconLeafLabelList"/>
    <dgm:cxn modelId="{E4A24CAD-7385-41C4-96D6-358D274482D6}" type="presParOf" srcId="{391037D6-EB72-439D-B9D8-9A878C2F7899}" destId="{E36F5347-9065-4151-A584-5CCBF39A0B49}" srcOrd="2" destOrd="0" presId="urn:microsoft.com/office/officeart/2018/5/layout/IconLeafLabelList"/>
    <dgm:cxn modelId="{6F7BCD3C-8A85-4229-8837-4DA04825946E}" type="presParOf" srcId="{391037D6-EB72-439D-B9D8-9A878C2F7899}" destId="{0D4D0925-22EE-44BB-B262-EB93A1950AEE}" srcOrd="3" destOrd="0" presId="urn:microsoft.com/office/officeart/2018/5/layout/IconLeafLabelList"/>
    <dgm:cxn modelId="{01F05A32-1537-47AC-B0CD-332D2B8BA55B}" type="presParOf" srcId="{3256DD1E-1B64-447B-BA61-FED9E15B34C0}" destId="{765D56C4-38C6-4E9D-BA79-1F200CD732C9}" srcOrd="1" destOrd="0" presId="urn:microsoft.com/office/officeart/2018/5/layout/IconLeafLabelList"/>
    <dgm:cxn modelId="{F96E62EF-7060-4B8D-A55C-189B971FC93A}" type="presParOf" srcId="{3256DD1E-1B64-447B-BA61-FED9E15B34C0}" destId="{1E229EE1-E540-4D1F-A49B-61B5B4081DC9}" srcOrd="2" destOrd="0" presId="urn:microsoft.com/office/officeart/2018/5/layout/IconLeafLabelList"/>
    <dgm:cxn modelId="{5CDA3EFC-2DB5-45F0-BC81-C3F14AB8B297}" type="presParOf" srcId="{1E229EE1-E540-4D1F-A49B-61B5B4081DC9}" destId="{EFFB7905-1557-4660-BA47-60E442D93CE4}" srcOrd="0" destOrd="0" presId="urn:microsoft.com/office/officeart/2018/5/layout/IconLeafLabelList"/>
    <dgm:cxn modelId="{9592BD94-42A9-4E4C-9B12-7B750969653A}" type="presParOf" srcId="{1E229EE1-E540-4D1F-A49B-61B5B4081DC9}" destId="{1574F26F-6B06-43FA-92EF-356D16447429}" srcOrd="1" destOrd="0" presId="urn:microsoft.com/office/officeart/2018/5/layout/IconLeafLabelList"/>
    <dgm:cxn modelId="{A7D9574A-3D76-4D61-BDAD-5D611B8E4378}" type="presParOf" srcId="{1E229EE1-E540-4D1F-A49B-61B5B4081DC9}" destId="{963A95D8-B9B2-404C-B330-041BE34ADD15}" srcOrd="2" destOrd="0" presId="urn:microsoft.com/office/officeart/2018/5/layout/IconLeafLabelList"/>
    <dgm:cxn modelId="{A6BBEBAD-D760-4C45-BC9F-FF52E3D37613}" type="presParOf" srcId="{1E229EE1-E540-4D1F-A49B-61B5B4081DC9}" destId="{E8046D4E-7C93-4870-85A6-D086168F9270}" srcOrd="3" destOrd="0" presId="urn:microsoft.com/office/officeart/2018/5/layout/IconLeafLabelList"/>
    <dgm:cxn modelId="{F7635DD2-C518-4284-B23F-A5F76E9C6E77}" type="presParOf" srcId="{3256DD1E-1B64-447B-BA61-FED9E15B34C0}" destId="{CDD86755-95C7-43FD-82E3-4A2306CACA86}" srcOrd="3" destOrd="0" presId="urn:microsoft.com/office/officeart/2018/5/layout/IconLeafLabelList"/>
    <dgm:cxn modelId="{56C0D4C0-16A0-4D62-AA69-60697A1AEB79}" type="presParOf" srcId="{3256DD1E-1B64-447B-BA61-FED9E15B34C0}" destId="{50CF326D-2DAE-433E-B547-2EA0F4450090}" srcOrd="4" destOrd="0" presId="urn:microsoft.com/office/officeart/2018/5/layout/IconLeafLabelList"/>
    <dgm:cxn modelId="{14A7FD09-4716-4EF4-A753-D7B0695C270E}" type="presParOf" srcId="{50CF326D-2DAE-433E-B547-2EA0F4450090}" destId="{5295A65E-A408-4DDC-B573-F0E94509E092}" srcOrd="0" destOrd="0" presId="urn:microsoft.com/office/officeart/2018/5/layout/IconLeafLabelList"/>
    <dgm:cxn modelId="{9FD7FBC6-3791-4CEB-9A57-7897DFCBE6D8}" type="presParOf" srcId="{50CF326D-2DAE-433E-B547-2EA0F4450090}" destId="{15164E82-12D7-4427-BE7A-F134D08B5140}" srcOrd="1" destOrd="0" presId="urn:microsoft.com/office/officeart/2018/5/layout/IconLeafLabelList"/>
    <dgm:cxn modelId="{D370586B-16B3-4FA4-AA99-D7CFD11DB16D}" type="presParOf" srcId="{50CF326D-2DAE-433E-B547-2EA0F4450090}" destId="{92DF1A38-5A4C-42B7-BD58-5507523A9D2B}" srcOrd="2" destOrd="0" presId="urn:microsoft.com/office/officeart/2018/5/layout/IconLeafLabelList"/>
    <dgm:cxn modelId="{B7E4A79D-F5C2-4A10-858A-C930839F3681}" type="presParOf" srcId="{50CF326D-2DAE-433E-B547-2EA0F4450090}" destId="{A6CE1AD8-B254-447C-9F76-8CBB47F908BF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9779C3-5089-4097-9E0D-9B61DC350CC6}">
      <dsp:nvSpPr>
        <dsp:cNvPr id="0" name=""/>
        <dsp:cNvSpPr/>
      </dsp:nvSpPr>
      <dsp:spPr>
        <a:xfrm>
          <a:off x="0" y="281186"/>
          <a:ext cx="4211240" cy="4211240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9B229E-E0B2-4981-9339-0F24B10D27B2}">
      <dsp:nvSpPr>
        <dsp:cNvPr id="0" name=""/>
        <dsp:cNvSpPr/>
      </dsp:nvSpPr>
      <dsp:spPr>
        <a:xfrm>
          <a:off x="400067" y="681254"/>
          <a:ext cx="1642383" cy="164238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/>
            <a:t>• Understand the four types of sentence structure</a:t>
          </a:r>
          <a:endParaRPr lang="en-US" sz="1400" kern="1200"/>
        </a:p>
      </dsp:txBody>
      <dsp:txXfrm>
        <a:off x="480242" y="761429"/>
        <a:ext cx="1482033" cy="1482033"/>
      </dsp:txXfrm>
    </dsp:sp>
    <dsp:sp modelId="{DA71A789-A8C2-4855-A1EF-FA2E1F587C36}">
      <dsp:nvSpPr>
        <dsp:cNvPr id="0" name=""/>
        <dsp:cNvSpPr/>
      </dsp:nvSpPr>
      <dsp:spPr>
        <a:xfrm>
          <a:off x="2168788" y="681254"/>
          <a:ext cx="1642383" cy="164238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/>
            <a:t>• Identify and use simple, compound, complex, and compound-complex sentences</a:t>
          </a:r>
          <a:endParaRPr lang="en-US" sz="1400" kern="1200"/>
        </a:p>
      </dsp:txBody>
      <dsp:txXfrm>
        <a:off x="2248963" y="761429"/>
        <a:ext cx="1482033" cy="1482033"/>
      </dsp:txXfrm>
    </dsp:sp>
    <dsp:sp modelId="{CAAF6460-E79A-42E6-8D18-C5C61AF08F2A}">
      <dsp:nvSpPr>
        <dsp:cNvPr id="0" name=""/>
        <dsp:cNvSpPr/>
      </dsp:nvSpPr>
      <dsp:spPr>
        <a:xfrm>
          <a:off x="400067" y="2449975"/>
          <a:ext cx="1642383" cy="164238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/>
            <a:t>• Review verb tense: past, present, and future</a:t>
          </a:r>
          <a:endParaRPr lang="en-US" sz="1400" kern="1200"/>
        </a:p>
      </dsp:txBody>
      <dsp:txXfrm>
        <a:off x="480242" y="2530150"/>
        <a:ext cx="1482033" cy="1482033"/>
      </dsp:txXfrm>
    </dsp:sp>
    <dsp:sp modelId="{A57F6449-0467-428C-AFFD-B62831D0A12A}">
      <dsp:nvSpPr>
        <dsp:cNvPr id="0" name=""/>
        <dsp:cNvSpPr/>
      </dsp:nvSpPr>
      <dsp:spPr>
        <a:xfrm>
          <a:off x="2168788" y="2449975"/>
          <a:ext cx="1642383" cy="164238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/>
            <a:t>• Learn how to maintain consistent verb tense in writing</a:t>
          </a:r>
          <a:endParaRPr lang="en-US" sz="1400" kern="1200"/>
        </a:p>
      </dsp:txBody>
      <dsp:txXfrm>
        <a:off x="2248963" y="2530150"/>
        <a:ext cx="1482033" cy="14820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FF8E67-326F-4E3A-92DC-08901002424E}">
      <dsp:nvSpPr>
        <dsp:cNvPr id="0" name=""/>
        <dsp:cNvSpPr/>
      </dsp:nvSpPr>
      <dsp:spPr>
        <a:xfrm>
          <a:off x="0" y="1741"/>
          <a:ext cx="6711654" cy="88252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7A19A3-AFCA-426C-A5AD-E4724B456562}">
      <dsp:nvSpPr>
        <dsp:cNvPr id="0" name=""/>
        <dsp:cNvSpPr/>
      </dsp:nvSpPr>
      <dsp:spPr>
        <a:xfrm>
          <a:off x="266964" y="200309"/>
          <a:ext cx="485389" cy="48538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9D1EDC-9E23-4D16-8E5F-237F4AD36971}">
      <dsp:nvSpPr>
        <dsp:cNvPr id="0" name=""/>
        <dsp:cNvSpPr/>
      </dsp:nvSpPr>
      <dsp:spPr>
        <a:xfrm>
          <a:off x="1019317" y="1741"/>
          <a:ext cx="5692336" cy="882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401" tIns="93401" rIns="93401" bIns="93401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/>
            <a:t>• Simple Sentence: 1 independent clause</a:t>
          </a:r>
          <a:endParaRPr lang="en-US" sz="2100" kern="1200"/>
        </a:p>
      </dsp:txBody>
      <dsp:txXfrm>
        <a:off x="1019317" y="1741"/>
        <a:ext cx="5692336" cy="882525"/>
      </dsp:txXfrm>
    </dsp:sp>
    <dsp:sp modelId="{AB0FE4AC-242A-4F10-A4C6-E039CEA019AF}">
      <dsp:nvSpPr>
        <dsp:cNvPr id="0" name=""/>
        <dsp:cNvSpPr/>
      </dsp:nvSpPr>
      <dsp:spPr>
        <a:xfrm>
          <a:off x="0" y="1104898"/>
          <a:ext cx="6711654" cy="88252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27FB63-8E5F-4515-A652-00146FADDD14}">
      <dsp:nvSpPr>
        <dsp:cNvPr id="0" name=""/>
        <dsp:cNvSpPr/>
      </dsp:nvSpPr>
      <dsp:spPr>
        <a:xfrm>
          <a:off x="266964" y="1303467"/>
          <a:ext cx="485389" cy="48538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F813CC-51FA-4028-A0A5-484A55C41AEB}">
      <dsp:nvSpPr>
        <dsp:cNvPr id="0" name=""/>
        <dsp:cNvSpPr/>
      </dsp:nvSpPr>
      <dsp:spPr>
        <a:xfrm>
          <a:off x="1019317" y="1104898"/>
          <a:ext cx="5692336" cy="882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401" tIns="93401" rIns="93401" bIns="93401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/>
            <a:t>• Compound Sentence: 2 independent clauses joined by a conjunction</a:t>
          </a:r>
          <a:endParaRPr lang="en-US" sz="2100" kern="1200"/>
        </a:p>
      </dsp:txBody>
      <dsp:txXfrm>
        <a:off x="1019317" y="1104898"/>
        <a:ext cx="5692336" cy="882525"/>
      </dsp:txXfrm>
    </dsp:sp>
    <dsp:sp modelId="{F6C87273-285C-4789-BD36-5B38D4580D38}">
      <dsp:nvSpPr>
        <dsp:cNvPr id="0" name=""/>
        <dsp:cNvSpPr/>
      </dsp:nvSpPr>
      <dsp:spPr>
        <a:xfrm>
          <a:off x="0" y="2208056"/>
          <a:ext cx="6711654" cy="88252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208074-B7B9-42A5-9218-B413C91FC02B}">
      <dsp:nvSpPr>
        <dsp:cNvPr id="0" name=""/>
        <dsp:cNvSpPr/>
      </dsp:nvSpPr>
      <dsp:spPr>
        <a:xfrm>
          <a:off x="266964" y="2406624"/>
          <a:ext cx="485389" cy="48538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701C08-F59E-4A82-AC10-08A26689789E}">
      <dsp:nvSpPr>
        <dsp:cNvPr id="0" name=""/>
        <dsp:cNvSpPr/>
      </dsp:nvSpPr>
      <dsp:spPr>
        <a:xfrm>
          <a:off x="1019317" y="2208056"/>
          <a:ext cx="5692336" cy="882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401" tIns="93401" rIns="93401" bIns="93401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/>
            <a:t>• Complex Sentence: 1 independent + 1 dependent clause</a:t>
          </a:r>
          <a:endParaRPr lang="en-US" sz="2100" kern="1200"/>
        </a:p>
      </dsp:txBody>
      <dsp:txXfrm>
        <a:off x="1019317" y="2208056"/>
        <a:ext cx="5692336" cy="882525"/>
      </dsp:txXfrm>
    </dsp:sp>
    <dsp:sp modelId="{45D09116-B64F-4C56-9D4A-855718AFF07F}">
      <dsp:nvSpPr>
        <dsp:cNvPr id="0" name=""/>
        <dsp:cNvSpPr/>
      </dsp:nvSpPr>
      <dsp:spPr>
        <a:xfrm>
          <a:off x="0" y="3311213"/>
          <a:ext cx="6711654" cy="88252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E5B602-41AF-4B00-94BB-AFA210684216}">
      <dsp:nvSpPr>
        <dsp:cNvPr id="0" name=""/>
        <dsp:cNvSpPr/>
      </dsp:nvSpPr>
      <dsp:spPr>
        <a:xfrm>
          <a:off x="266964" y="3509782"/>
          <a:ext cx="485389" cy="48538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0283ED-9F93-4C01-AEB5-795BC80F20B1}">
      <dsp:nvSpPr>
        <dsp:cNvPr id="0" name=""/>
        <dsp:cNvSpPr/>
      </dsp:nvSpPr>
      <dsp:spPr>
        <a:xfrm>
          <a:off x="1019317" y="3311213"/>
          <a:ext cx="5692336" cy="882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401" tIns="93401" rIns="93401" bIns="93401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/>
            <a:t>• Compound-Complex: 2+ independent + 1 dependent clause</a:t>
          </a:r>
          <a:endParaRPr lang="en-US" sz="2100" kern="1200"/>
        </a:p>
      </dsp:txBody>
      <dsp:txXfrm>
        <a:off x="1019317" y="3311213"/>
        <a:ext cx="5692336" cy="8825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E99358-ABB9-4D7F-A5A8-2FD058FD342D}">
      <dsp:nvSpPr>
        <dsp:cNvPr id="0" name=""/>
        <dsp:cNvSpPr/>
      </dsp:nvSpPr>
      <dsp:spPr>
        <a:xfrm>
          <a:off x="0" y="0"/>
          <a:ext cx="3579554" cy="14320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/>
            <a:t>• Past: describes an action that already happened (walked)</a:t>
          </a:r>
          <a:endParaRPr lang="en-US" sz="1700" kern="1200"/>
        </a:p>
      </dsp:txBody>
      <dsp:txXfrm>
        <a:off x="41944" y="41944"/>
        <a:ext cx="2034224" cy="1348195"/>
      </dsp:txXfrm>
    </dsp:sp>
    <dsp:sp modelId="{BD20C212-750C-426F-8FA3-483070F77473}">
      <dsp:nvSpPr>
        <dsp:cNvPr id="0" name=""/>
        <dsp:cNvSpPr/>
      </dsp:nvSpPr>
      <dsp:spPr>
        <a:xfrm>
          <a:off x="315842" y="1670764"/>
          <a:ext cx="3579554" cy="1432083"/>
        </a:xfrm>
        <a:prstGeom prst="roundRect">
          <a:avLst>
            <a:gd name="adj" fmla="val 10000"/>
          </a:avLst>
        </a:prstGeom>
        <a:solidFill>
          <a:schemeClr val="accent2">
            <a:hueOff val="677407"/>
            <a:satOff val="-3316"/>
            <a:lumOff val="186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/>
            <a:t>• Present: describes an action happening now (walks)</a:t>
          </a:r>
          <a:endParaRPr lang="en-US" sz="1700" kern="1200"/>
        </a:p>
      </dsp:txBody>
      <dsp:txXfrm>
        <a:off x="357786" y="1712708"/>
        <a:ext cx="2248968" cy="1348195"/>
      </dsp:txXfrm>
    </dsp:sp>
    <dsp:sp modelId="{62B24F43-5A28-41D0-8A9D-9A3EC13BAA5B}">
      <dsp:nvSpPr>
        <dsp:cNvPr id="0" name=""/>
        <dsp:cNvSpPr/>
      </dsp:nvSpPr>
      <dsp:spPr>
        <a:xfrm>
          <a:off x="631685" y="3341529"/>
          <a:ext cx="3579554" cy="1432083"/>
        </a:xfrm>
        <a:prstGeom prst="roundRect">
          <a:avLst>
            <a:gd name="adj" fmla="val 10000"/>
          </a:avLst>
        </a:prstGeom>
        <a:solidFill>
          <a:schemeClr val="accent2">
            <a:hueOff val="1354814"/>
            <a:satOff val="-6632"/>
            <a:lumOff val="372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/>
            <a:t>• Future: describes an action that will happen (will walk)</a:t>
          </a:r>
          <a:endParaRPr lang="en-US" sz="1700" kern="1200"/>
        </a:p>
      </dsp:txBody>
      <dsp:txXfrm>
        <a:off x="673629" y="3383473"/>
        <a:ext cx="2248968" cy="1348195"/>
      </dsp:txXfrm>
    </dsp:sp>
    <dsp:sp modelId="{607EE73B-1E62-46D6-91AB-56D82EDBA7C4}">
      <dsp:nvSpPr>
        <dsp:cNvPr id="0" name=""/>
        <dsp:cNvSpPr/>
      </dsp:nvSpPr>
      <dsp:spPr>
        <a:xfrm>
          <a:off x="2648699" y="1085996"/>
          <a:ext cx="930854" cy="93085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2858141" y="1085996"/>
        <a:ext cx="511970" cy="700468"/>
      </dsp:txXfrm>
    </dsp:sp>
    <dsp:sp modelId="{AED891A1-041B-444B-8C26-C26682B602E2}">
      <dsp:nvSpPr>
        <dsp:cNvPr id="0" name=""/>
        <dsp:cNvSpPr/>
      </dsp:nvSpPr>
      <dsp:spPr>
        <a:xfrm>
          <a:off x="2964542" y="2747214"/>
          <a:ext cx="930854" cy="93085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629769"/>
            <a:satOff val="-4713"/>
            <a:lumOff val="-10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1629769"/>
              <a:satOff val="-4713"/>
              <a:lumOff val="-1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3173984" y="2747214"/>
        <a:ext cx="511970" cy="7004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93F251-7599-4A90-BF68-52C56CA92DBC}">
      <dsp:nvSpPr>
        <dsp:cNvPr id="0" name=""/>
        <dsp:cNvSpPr/>
      </dsp:nvSpPr>
      <dsp:spPr>
        <a:xfrm>
          <a:off x="506014" y="374638"/>
          <a:ext cx="1475437" cy="1475437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D3FB0D-340E-4387-A170-112DEEC67778}">
      <dsp:nvSpPr>
        <dsp:cNvPr id="0" name=""/>
        <dsp:cNvSpPr/>
      </dsp:nvSpPr>
      <dsp:spPr>
        <a:xfrm>
          <a:off x="820451" y="689075"/>
          <a:ext cx="846562" cy="846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4D0925-22EE-44BB-B262-EB93A1950AEE}">
      <dsp:nvSpPr>
        <dsp:cNvPr id="0" name=""/>
        <dsp:cNvSpPr/>
      </dsp:nvSpPr>
      <dsp:spPr>
        <a:xfrm>
          <a:off x="34357" y="2309638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b="0" i="0" kern="1200"/>
            <a:t>• Keep the same tense within a sentence or paragraph</a:t>
          </a:r>
          <a:endParaRPr lang="en-US" sz="1700" kern="1200"/>
        </a:p>
      </dsp:txBody>
      <dsp:txXfrm>
        <a:off x="34357" y="2309638"/>
        <a:ext cx="2418750" cy="720000"/>
      </dsp:txXfrm>
    </dsp:sp>
    <dsp:sp modelId="{EFFB7905-1557-4660-BA47-60E442D93CE4}">
      <dsp:nvSpPr>
        <dsp:cNvPr id="0" name=""/>
        <dsp:cNvSpPr/>
      </dsp:nvSpPr>
      <dsp:spPr>
        <a:xfrm>
          <a:off x="3348045" y="374638"/>
          <a:ext cx="1475437" cy="1475437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74F26F-6B06-43FA-92EF-356D16447429}">
      <dsp:nvSpPr>
        <dsp:cNvPr id="0" name=""/>
        <dsp:cNvSpPr/>
      </dsp:nvSpPr>
      <dsp:spPr>
        <a:xfrm>
          <a:off x="3662482" y="689075"/>
          <a:ext cx="846562" cy="846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046D4E-7C93-4870-85A6-D086168F9270}">
      <dsp:nvSpPr>
        <dsp:cNvPr id="0" name=""/>
        <dsp:cNvSpPr/>
      </dsp:nvSpPr>
      <dsp:spPr>
        <a:xfrm>
          <a:off x="2876389" y="2309638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b="0" i="0" kern="1200"/>
            <a:t>• Incorrect: She walked to school and is eating lunch.</a:t>
          </a:r>
          <a:endParaRPr lang="en-US" sz="1700" kern="1200"/>
        </a:p>
      </dsp:txBody>
      <dsp:txXfrm>
        <a:off x="2876389" y="2309638"/>
        <a:ext cx="2418750" cy="720000"/>
      </dsp:txXfrm>
    </dsp:sp>
    <dsp:sp modelId="{5295A65E-A408-4DDC-B573-F0E94509E092}">
      <dsp:nvSpPr>
        <dsp:cNvPr id="0" name=""/>
        <dsp:cNvSpPr/>
      </dsp:nvSpPr>
      <dsp:spPr>
        <a:xfrm>
          <a:off x="6190076" y="374638"/>
          <a:ext cx="1475437" cy="1475437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164E82-12D7-4427-BE7A-F134D08B5140}">
      <dsp:nvSpPr>
        <dsp:cNvPr id="0" name=""/>
        <dsp:cNvSpPr/>
      </dsp:nvSpPr>
      <dsp:spPr>
        <a:xfrm>
          <a:off x="6504514" y="689075"/>
          <a:ext cx="846562" cy="846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CE1AD8-B254-447C-9F76-8CBB47F908BF}">
      <dsp:nvSpPr>
        <dsp:cNvPr id="0" name=""/>
        <dsp:cNvSpPr/>
      </dsp:nvSpPr>
      <dsp:spPr>
        <a:xfrm>
          <a:off x="5718420" y="2309638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b="0" i="0" kern="1200"/>
            <a:t>• Correct: She walked to school and ate lunch.</a:t>
          </a:r>
          <a:endParaRPr lang="en-US" sz="1700" kern="1200"/>
        </a:p>
      </dsp:txBody>
      <dsp:txXfrm>
        <a:off x="5718420" y="2309638"/>
        <a:ext cx="24187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790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245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361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3703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758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257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978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9511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097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383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3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474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598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2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646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728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6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accent4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3741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/>
              <a:t>Sentence Structure &amp; Verb Tenses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/>
              <a:t>9th Grade English Language Arts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BE6F9A3-300E-47F5-B41C-C8C5E758D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696" y="1063417"/>
            <a:ext cx="2629122" cy="4675396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rgbClr val="F2F2F2"/>
                </a:solidFill>
              </a:rPr>
              <a:t>Objectives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B4701B-39FE-43B8-86AA-D6B8789C2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9292" y="0"/>
            <a:ext cx="5664708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ounded Rectangle 9">
            <a:extLst>
              <a:ext uri="{FF2B5EF4-FFF2-40B4-BE49-F238E27FC236}">
                <a16:creationId xmlns:a16="http://schemas.microsoft.com/office/drawing/2014/main" id="{E9A7EF13-49FA-4355-971A-34B065F35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42766" y="484632"/>
            <a:ext cx="4938073" cy="5739187"/>
          </a:xfrm>
          <a:prstGeom prst="roundRect">
            <a:avLst>
              <a:gd name="adj" fmla="val 0"/>
            </a:avLst>
          </a:prstGeom>
          <a:ln w="12700" cap="sq">
            <a:solidFill>
              <a:schemeClr val="bg1">
                <a:lumMod val="75000"/>
              </a:schemeClr>
            </a:solidFill>
            <a:miter lim="800000"/>
          </a:ln>
          <a:effectLst>
            <a:outerShdw blurRad="63500" dist="25400" dir="5400000" algn="tl" rotWithShape="0">
              <a:srgbClr val="000000">
                <a:alpha val="3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CF3C3E-0F7B-4F0C-8EBD-BDD38E9C6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1836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069D130-A6A4-206D-509D-84BB86789F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0562201"/>
              </p:ext>
            </p:extLst>
          </p:nvPr>
        </p:nvGraphicFramePr>
        <p:xfrm>
          <a:off x="4206478" y="965200"/>
          <a:ext cx="4211240" cy="4773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Sentence Structure Overview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80751A3-BB3A-63D7-3659-E32B6EEECAF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27700" y="2052925"/>
          <a:ext cx="6711654" cy="4195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8A3C342-1D03-412F-8DD3-BF519E8E0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697" y="629266"/>
            <a:ext cx="4641143" cy="162232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>
                <a:solidFill>
                  <a:srgbClr val="EBEBEB"/>
                </a:solidFill>
              </a:rPr>
              <a:t>Examples of Sentence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97" y="2438400"/>
            <a:ext cx="4641142" cy="378541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• Simple: The dog barked.</a:t>
            </a:r>
          </a:p>
          <a:p>
            <a:r>
              <a:rPr lang="en-US">
                <a:solidFill>
                  <a:srgbClr val="FFFFFF"/>
                </a:solidFill>
              </a:rPr>
              <a:t>• Compound: The dog barked, and the cat hissed.</a:t>
            </a:r>
          </a:p>
          <a:p>
            <a:r>
              <a:rPr lang="en-US">
                <a:solidFill>
                  <a:srgbClr val="FFFFFF"/>
                </a:solidFill>
              </a:rPr>
              <a:t>• Complex: The dog barked because it was scared.</a:t>
            </a:r>
          </a:p>
          <a:p>
            <a:r>
              <a:rPr lang="en-US">
                <a:solidFill>
                  <a:srgbClr val="FFFFFF"/>
                </a:solidFill>
              </a:rPr>
              <a:t>• Compound-Complex: The dog barked, and the cat hissed because they were scared.</a:t>
            </a:r>
          </a:p>
        </p:txBody>
      </p:sp>
      <p:sp>
        <p:nvSpPr>
          <p:cNvPr id="11" name="Freeform 31">
            <a:extLst>
              <a:ext uri="{FF2B5EF4-FFF2-40B4-BE49-F238E27FC236}">
                <a16:creationId xmlns:a16="http://schemas.microsoft.com/office/drawing/2014/main" id="{81CC9B02-E087-4350-AEBD-2C3CF001AF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61980" y="-1"/>
            <a:ext cx="419604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Icons of different breeds of dogs">
            <a:extLst>
              <a:ext uri="{FF2B5EF4-FFF2-40B4-BE49-F238E27FC236}">
                <a16:creationId xmlns:a16="http://schemas.microsoft.com/office/drawing/2014/main" id="{7C0A9318-0A69-CBC4-3923-8AED11F9318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4559" r="31517"/>
          <a:stretch>
            <a:fillRect/>
          </a:stretch>
        </p:blipFill>
        <p:spPr>
          <a:xfrm>
            <a:off x="5421881" y="1"/>
            <a:ext cx="3722434" cy="6858001"/>
          </a:xfrm>
          <a:custGeom>
            <a:avLst/>
            <a:gdLst/>
            <a:ahLst/>
            <a:cxnLst/>
            <a:rect l="l" t="t" r="r" b="b"/>
            <a:pathLst>
              <a:path w="4963245" h="6858001">
                <a:moveTo>
                  <a:pt x="1177" y="0"/>
                </a:moveTo>
                <a:lnTo>
                  <a:pt x="1344715" y="0"/>
                </a:lnTo>
                <a:lnTo>
                  <a:pt x="1344715" y="1"/>
                </a:lnTo>
                <a:lnTo>
                  <a:pt x="4963245" y="1"/>
                </a:lnTo>
                <a:lnTo>
                  <a:pt x="4963244" y="6858001"/>
                </a:lnTo>
                <a:lnTo>
                  <a:pt x="900697" y="6858001"/>
                </a:lnTo>
                <a:lnTo>
                  <a:pt x="900697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9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9" y="5934227"/>
                </a:lnTo>
                <a:lnTo>
                  <a:pt x="132454" y="5753862"/>
                </a:lnTo>
                <a:lnTo>
                  <a:pt x="150776" y="5561838"/>
                </a:lnTo>
                <a:lnTo>
                  <a:pt x="167753" y="5354726"/>
                </a:lnTo>
                <a:lnTo>
                  <a:pt x="184058" y="5138013"/>
                </a:lnTo>
                <a:lnTo>
                  <a:pt x="198849" y="4908956"/>
                </a:lnTo>
                <a:lnTo>
                  <a:pt x="212969" y="4670298"/>
                </a:lnTo>
                <a:lnTo>
                  <a:pt x="226248" y="4421352"/>
                </a:lnTo>
                <a:lnTo>
                  <a:pt x="230955" y="4293793"/>
                </a:lnTo>
                <a:lnTo>
                  <a:pt x="236165" y="4163492"/>
                </a:lnTo>
                <a:lnTo>
                  <a:pt x="241040" y="4031133"/>
                </a:lnTo>
                <a:lnTo>
                  <a:pt x="244234" y="3898087"/>
                </a:lnTo>
                <a:lnTo>
                  <a:pt x="247091" y="3762299"/>
                </a:lnTo>
                <a:lnTo>
                  <a:pt x="250117" y="3625139"/>
                </a:lnTo>
                <a:lnTo>
                  <a:pt x="252134" y="3485236"/>
                </a:lnTo>
                <a:lnTo>
                  <a:pt x="252134" y="3343961"/>
                </a:lnTo>
                <a:lnTo>
                  <a:pt x="253142" y="3201315"/>
                </a:lnTo>
                <a:lnTo>
                  <a:pt x="252134" y="3057297"/>
                </a:lnTo>
                <a:lnTo>
                  <a:pt x="250117" y="2911221"/>
                </a:lnTo>
                <a:lnTo>
                  <a:pt x="248268" y="2765146"/>
                </a:lnTo>
                <a:lnTo>
                  <a:pt x="244234" y="2617013"/>
                </a:lnTo>
                <a:lnTo>
                  <a:pt x="240032" y="2467509"/>
                </a:lnTo>
                <a:lnTo>
                  <a:pt x="235157" y="2318004"/>
                </a:lnTo>
                <a:lnTo>
                  <a:pt x="228266" y="2167128"/>
                </a:lnTo>
                <a:lnTo>
                  <a:pt x="220029" y="2014881"/>
                </a:lnTo>
                <a:lnTo>
                  <a:pt x="212129" y="1861947"/>
                </a:lnTo>
                <a:lnTo>
                  <a:pt x="202044" y="1709014"/>
                </a:lnTo>
                <a:lnTo>
                  <a:pt x="189941" y="1554023"/>
                </a:lnTo>
                <a:lnTo>
                  <a:pt x="177839" y="1401090"/>
                </a:lnTo>
                <a:lnTo>
                  <a:pt x="163887" y="1245413"/>
                </a:lnTo>
                <a:lnTo>
                  <a:pt x="148591" y="1089051"/>
                </a:lnTo>
                <a:lnTo>
                  <a:pt x="132455" y="934746"/>
                </a:lnTo>
                <a:lnTo>
                  <a:pt x="113629" y="778383"/>
                </a:lnTo>
                <a:lnTo>
                  <a:pt x="93458" y="622707"/>
                </a:lnTo>
                <a:lnTo>
                  <a:pt x="73455" y="466344"/>
                </a:lnTo>
                <a:lnTo>
                  <a:pt x="50091" y="310668"/>
                </a:lnTo>
                <a:lnTo>
                  <a:pt x="26222" y="155677"/>
                </a:lnTo>
                <a:close/>
              </a:path>
            </a:pathLst>
          </a:cu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BE6F9A3-300E-47F5-B41C-C8C5E758D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696" y="1063417"/>
            <a:ext cx="2629122" cy="4675396"/>
          </a:xfrm>
        </p:spPr>
        <p:txBody>
          <a:bodyPr anchor="ctr">
            <a:normAutofit/>
          </a:bodyPr>
          <a:lstStyle/>
          <a:p>
            <a:r>
              <a:rPr lang="en-US" sz="3900">
                <a:solidFill>
                  <a:srgbClr val="F2F2F2"/>
                </a:solidFill>
              </a:rPr>
              <a:t>Verb Tense Overview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B4701B-39FE-43B8-86AA-D6B8789C2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9292" y="0"/>
            <a:ext cx="5664708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ounded Rectangle 9">
            <a:extLst>
              <a:ext uri="{FF2B5EF4-FFF2-40B4-BE49-F238E27FC236}">
                <a16:creationId xmlns:a16="http://schemas.microsoft.com/office/drawing/2014/main" id="{E9A7EF13-49FA-4355-971A-34B065F35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42766" y="484632"/>
            <a:ext cx="4938073" cy="5739187"/>
          </a:xfrm>
          <a:prstGeom prst="roundRect">
            <a:avLst>
              <a:gd name="adj" fmla="val 0"/>
            </a:avLst>
          </a:prstGeom>
          <a:ln w="12700" cap="sq">
            <a:solidFill>
              <a:schemeClr val="bg1">
                <a:lumMod val="75000"/>
              </a:schemeClr>
            </a:solidFill>
            <a:miter lim="800000"/>
          </a:ln>
          <a:effectLst>
            <a:outerShdw blurRad="63500" dist="25400" dir="5400000" algn="tl" rotWithShape="0">
              <a:srgbClr val="000000">
                <a:alpha val="3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CF3C3E-0F7B-4F0C-8EBD-BDD38E9C6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1836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58AF9F4-FB4D-8C1C-A555-F8129FCF16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629517"/>
              </p:ext>
            </p:extLst>
          </p:nvPr>
        </p:nvGraphicFramePr>
        <p:xfrm>
          <a:off x="4206478" y="965200"/>
          <a:ext cx="4211240" cy="4773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7AEA421-5F29-4BA7-9360-2501B5987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9348F0CB-4904-4DEF-BDD4-ADEC2DCCC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697" y="629267"/>
            <a:ext cx="6939116" cy="101665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EBEBEB"/>
                </a:solidFill>
              </a:rPr>
              <a:t>Verb Tense Consistency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583E1B8-79B3-49BB-8704-58E4AB1AF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BB34D5F-2B87-438E-8236-69C6068D4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762067"/>
            <a:ext cx="9144312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864EDE7-A7E8-56FB-8DD3-DD8AF29033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2345935"/>
              </p:ext>
            </p:extLst>
          </p:nvPr>
        </p:nvGraphicFramePr>
        <p:xfrm>
          <a:off x="486697" y="2810256"/>
          <a:ext cx="8171528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6581" y="629266"/>
            <a:ext cx="2480808" cy="1641986"/>
          </a:xfrm>
        </p:spPr>
        <p:txBody>
          <a:bodyPr>
            <a:normAutofit/>
          </a:bodyPr>
          <a:lstStyle/>
          <a:p>
            <a:r>
              <a:t>Practice Activity</a:t>
            </a:r>
          </a:p>
        </p:txBody>
      </p:sp>
      <p:pic>
        <p:nvPicPr>
          <p:cNvPr id="5" name="Picture 4" descr="Pen placed on top of a signature line">
            <a:extLst>
              <a:ext uri="{FF2B5EF4-FFF2-40B4-BE49-F238E27FC236}">
                <a16:creationId xmlns:a16="http://schemas.microsoft.com/office/drawing/2014/main" id="{D3414A12-8D4F-8AD7-BE63-48DD6E4A6E1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52703" r="2808" b="-1"/>
          <a:stretch>
            <a:fillRect/>
          </a:stretch>
        </p:blipFill>
        <p:spPr>
          <a:xfrm>
            <a:off x="-1" y="10"/>
            <a:ext cx="4570804" cy="685799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6581" y="2438400"/>
            <a:ext cx="2480808" cy="380999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600"/>
              <a:t>• Write one sentence of each type (simple, compound, complex, compound-complex)</a:t>
            </a:r>
          </a:p>
          <a:p>
            <a:pPr>
              <a:lnSpc>
                <a:spcPct val="90000"/>
              </a:lnSpc>
            </a:pPr>
            <a:r>
              <a:rPr lang="en-US" sz="1600"/>
              <a:t>• Write three sentences in past, present, and future tense</a:t>
            </a:r>
          </a:p>
          <a:p>
            <a:pPr>
              <a:lnSpc>
                <a:spcPct val="90000"/>
              </a:lnSpc>
            </a:pPr>
            <a:r>
              <a:rPr lang="en-US" sz="1600"/>
              <a:t>• Share with a partner and check for tense consistency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Sentence Structure Diagram</a:t>
            </a:r>
          </a:p>
        </p:txBody>
      </p:sp>
      <p:sp>
        <p:nvSpPr>
          <p:cNvPr id="3" name="Rectangle 2"/>
          <p:cNvSpPr/>
          <p:nvPr/>
        </p:nvSpPr>
        <p:spPr>
          <a:xfrm>
            <a:off x="914400" y="18288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1400"/>
            </a:pPr>
            <a:r>
              <a:t>Simple</a:t>
            </a:r>
          </a:p>
          <a:p>
            <a:pPr>
              <a:defRPr sz="1400"/>
            </a:pPr>
            <a:r>
              <a:t>1 independent clause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0" y="18288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1400"/>
            </a:pPr>
            <a:r>
              <a:t>Compound</a:t>
            </a:r>
          </a:p>
          <a:p>
            <a:pPr>
              <a:defRPr sz="1400"/>
            </a:pPr>
            <a:r>
              <a:t>2 independent clauses joined by a conjunction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914400" y="36576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1400"/>
            </a:pPr>
            <a:r>
              <a:t>Complex</a:t>
            </a:r>
          </a:p>
          <a:p>
            <a:pPr>
              <a:defRPr sz="1400"/>
            </a:pPr>
            <a:r>
              <a:t>1 independent + 1 dependent clause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0" y="36576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1400"/>
            </a:pPr>
            <a:r>
              <a:t>Compound-Complex</a:t>
            </a:r>
          </a:p>
          <a:p>
            <a:pPr>
              <a:defRPr sz="1400"/>
            </a:pPr>
            <a:r>
              <a:t>2+ independent + 1 dependent clause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</TotalTime>
  <Words>289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Century Gothic</vt:lpstr>
      <vt:lpstr>Wingdings 3</vt:lpstr>
      <vt:lpstr>Ion</vt:lpstr>
      <vt:lpstr>Sentence Structure &amp; Verb Tenses</vt:lpstr>
      <vt:lpstr>Objectives</vt:lpstr>
      <vt:lpstr>Sentence Structure Overview</vt:lpstr>
      <vt:lpstr>Examples of Sentence Structures</vt:lpstr>
      <vt:lpstr>Verb Tense Overview</vt:lpstr>
      <vt:lpstr>Verb Tense Consistency</vt:lpstr>
      <vt:lpstr>Practice Activity</vt:lpstr>
      <vt:lpstr>Sentence Structure Diagram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Crawford, Lauren</cp:lastModifiedBy>
  <cp:revision>1</cp:revision>
  <dcterms:created xsi:type="dcterms:W3CDTF">2013-01-27T09:14:16Z</dcterms:created>
  <dcterms:modified xsi:type="dcterms:W3CDTF">2025-08-19T11:18:46Z</dcterms:modified>
  <cp:category/>
</cp:coreProperties>
</file>