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973" r:id="rId3"/>
  </p:sldMasterIdLst>
  <p:notesMasterIdLst>
    <p:notesMasterId r:id="rId27"/>
  </p:notesMasterIdLst>
  <p:sldIdLst>
    <p:sldId id="294" r:id="rId4"/>
    <p:sldId id="280" r:id="rId5"/>
    <p:sldId id="256" r:id="rId6"/>
    <p:sldId id="282" r:id="rId7"/>
    <p:sldId id="284" r:id="rId8"/>
    <p:sldId id="285" r:id="rId9"/>
    <p:sldId id="288" r:id="rId10"/>
    <p:sldId id="289" r:id="rId11"/>
    <p:sldId id="278" r:id="rId12"/>
    <p:sldId id="283" r:id="rId13"/>
    <p:sldId id="286" r:id="rId14"/>
    <p:sldId id="268" r:id="rId15"/>
    <p:sldId id="261" r:id="rId16"/>
    <p:sldId id="269" r:id="rId17"/>
    <p:sldId id="264" r:id="rId18"/>
    <p:sldId id="259" r:id="rId19"/>
    <p:sldId id="290" r:id="rId20"/>
    <p:sldId id="287" r:id="rId21"/>
    <p:sldId id="291" r:id="rId22"/>
    <p:sldId id="276" r:id="rId23"/>
    <p:sldId id="292" r:id="rId24"/>
    <p:sldId id="271" r:id="rId25"/>
    <p:sldId id="293" r:id="rId26"/>
  </p:sldIdLst>
  <p:sldSz cx="13004800" cy="9753600"/>
  <p:notesSz cx="6858000" cy="9144000"/>
  <p:defaultTextStyle>
    <a:defPPr>
      <a:defRPr lang="en-US"/>
    </a:defPPr>
    <a:lvl1pPr algn="l" rtl="0" eaLnBrk="0" fontAlgn="base" hangingPunct="0">
      <a:spcBef>
        <a:spcPct val="0"/>
      </a:spcBef>
      <a:spcAft>
        <a:spcPct val="0"/>
      </a:spcAft>
      <a:defRPr sz="4200" kern="1200">
        <a:solidFill>
          <a:srgbClr val="FFFFFF"/>
        </a:solidFill>
        <a:latin typeface="Gill Sans" charset="0"/>
        <a:ea typeface="+mn-ea"/>
        <a:cs typeface="ヒラギノ角ゴ ProN W3" charset="0"/>
        <a:sym typeface="Gill Sans" charset="0"/>
      </a:defRPr>
    </a:lvl1pPr>
    <a:lvl2pPr marL="457200" algn="l" rtl="0" eaLnBrk="0" fontAlgn="base" hangingPunct="0">
      <a:spcBef>
        <a:spcPct val="0"/>
      </a:spcBef>
      <a:spcAft>
        <a:spcPct val="0"/>
      </a:spcAft>
      <a:defRPr sz="4200" kern="1200">
        <a:solidFill>
          <a:srgbClr val="FFFFFF"/>
        </a:solidFill>
        <a:latin typeface="Gill Sans" charset="0"/>
        <a:ea typeface="+mn-ea"/>
        <a:cs typeface="ヒラギノ角ゴ ProN W3" charset="0"/>
        <a:sym typeface="Gill Sans" charset="0"/>
      </a:defRPr>
    </a:lvl2pPr>
    <a:lvl3pPr marL="914400" algn="l" rtl="0" eaLnBrk="0" fontAlgn="base" hangingPunct="0">
      <a:spcBef>
        <a:spcPct val="0"/>
      </a:spcBef>
      <a:spcAft>
        <a:spcPct val="0"/>
      </a:spcAft>
      <a:defRPr sz="4200" kern="1200">
        <a:solidFill>
          <a:srgbClr val="FFFFFF"/>
        </a:solidFill>
        <a:latin typeface="Gill Sans" charset="0"/>
        <a:ea typeface="+mn-ea"/>
        <a:cs typeface="ヒラギノ角ゴ ProN W3" charset="0"/>
        <a:sym typeface="Gill Sans" charset="0"/>
      </a:defRPr>
    </a:lvl3pPr>
    <a:lvl4pPr marL="1371600" algn="l" rtl="0" eaLnBrk="0" fontAlgn="base" hangingPunct="0">
      <a:spcBef>
        <a:spcPct val="0"/>
      </a:spcBef>
      <a:spcAft>
        <a:spcPct val="0"/>
      </a:spcAft>
      <a:defRPr sz="4200" kern="1200">
        <a:solidFill>
          <a:srgbClr val="FFFFFF"/>
        </a:solidFill>
        <a:latin typeface="Gill Sans" charset="0"/>
        <a:ea typeface="+mn-ea"/>
        <a:cs typeface="ヒラギノ角ゴ ProN W3" charset="0"/>
        <a:sym typeface="Gill Sans" charset="0"/>
      </a:defRPr>
    </a:lvl4pPr>
    <a:lvl5pPr marL="1828800" algn="l" rtl="0" eaLnBrk="0" fontAlgn="base" hangingPunct="0">
      <a:spcBef>
        <a:spcPct val="0"/>
      </a:spcBef>
      <a:spcAft>
        <a:spcPct val="0"/>
      </a:spcAft>
      <a:defRPr sz="4200" kern="1200">
        <a:solidFill>
          <a:srgbClr val="FFFFFF"/>
        </a:solidFill>
        <a:latin typeface="Gill Sans" charset="0"/>
        <a:ea typeface="+mn-ea"/>
        <a:cs typeface="ヒラギノ角ゴ ProN W3" charset="0"/>
        <a:sym typeface="Gill Sans" charset="0"/>
      </a:defRPr>
    </a:lvl5pPr>
    <a:lvl6pPr marL="2286000" algn="l" defTabSz="914400" rtl="0" eaLnBrk="1" latinLnBrk="0" hangingPunct="1">
      <a:defRPr sz="4200" kern="1200">
        <a:solidFill>
          <a:srgbClr val="FFFFFF"/>
        </a:solidFill>
        <a:latin typeface="Gill Sans" charset="0"/>
        <a:ea typeface="+mn-ea"/>
        <a:cs typeface="ヒラギノ角ゴ ProN W3" charset="0"/>
        <a:sym typeface="Gill Sans" charset="0"/>
      </a:defRPr>
    </a:lvl6pPr>
    <a:lvl7pPr marL="2743200" algn="l" defTabSz="914400" rtl="0" eaLnBrk="1" latinLnBrk="0" hangingPunct="1">
      <a:defRPr sz="4200" kern="1200">
        <a:solidFill>
          <a:srgbClr val="FFFFFF"/>
        </a:solidFill>
        <a:latin typeface="Gill Sans" charset="0"/>
        <a:ea typeface="+mn-ea"/>
        <a:cs typeface="ヒラギノ角ゴ ProN W3" charset="0"/>
        <a:sym typeface="Gill Sans" charset="0"/>
      </a:defRPr>
    </a:lvl7pPr>
    <a:lvl8pPr marL="3200400" algn="l" defTabSz="914400" rtl="0" eaLnBrk="1" latinLnBrk="0" hangingPunct="1">
      <a:defRPr sz="4200" kern="1200">
        <a:solidFill>
          <a:srgbClr val="FFFFFF"/>
        </a:solidFill>
        <a:latin typeface="Gill Sans" charset="0"/>
        <a:ea typeface="+mn-ea"/>
        <a:cs typeface="ヒラギノ角ゴ ProN W3" charset="0"/>
        <a:sym typeface="Gill Sans" charset="0"/>
      </a:defRPr>
    </a:lvl8pPr>
    <a:lvl9pPr marL="3657600" algn="l" defTabSz="914400" rtl="0" eaLnBrk="1" latinLnBrk="0" hangingPunct="1">
      <a:defRPr sz="4200" kern="1200">
        <a:solidFill>
          <a:srgbClr val="FFFFFF"/>
        </a:solidFill>
        <a:latin typeface="Gill Sans" charset="0"/>
        <a:ea typeface="+mn-ea"/>
        <a:cs typeface="ヒラギノ角ゴ ProN W3" charset="0"/>
        <a:sym typeface="Gill Sans"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7EC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98" autoAdjust="0"/>
    <p:restoredTop sz="85076" autoAdjust="0"/>
  </p:normalViewPr>
  <p:slideViewPr>
    <p:cSldViewPr>
      <p:cViewPr varScale="1">
        <p:scale>
          <a:sx n="44" d="100"/>
          <a:sy n="44" d="100"/>
        </p:scale>
        <p:origin x="1656" y="18"/>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11E2E-14ED-400E-BB79-76822625B04E}" type="datetimeFigureOut">
              <a:rPr lang="en-US" smtClean="0"/>
              <a:t>8/15/2021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E69EF5-1627-4792-B96F-5E997AEC6B3E}" type="slidenum">
              <a:rPr lang="en-US" smtClean="0"/>
              <a:t>‹#›</a:t>
            </a:fld>
            <a:endParaRPr lang="en-US"/>
          </a:p>
        </p:txBody>
      </p:sp>
    </p:spTree>
    <p:extLst>
      <p:ext uri="{BB962C8B-B14F-4D97-AF65-F5344CB8AC3E}">
        <p14:creationId xmlns:p14="http://schemas.microsoft.com/office/powerpoint/2010/main" val="425860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teacherspayteachers.com/Store/Students-Of-History"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C00000"/>
                </a:solidFill>
                <a:cs typeface="Arial" panose="020B0604020202020204" pitchFamily="34" charset="0"/>
              </a:rPr>
              <a:t>© Students of History - </a:t>
            </a:r>
            <a:r>
              <a:rPr lang="en-US" altLang="en-US" sz="1200" b="1" dirty="0">
                <a:solidFill>
                  <a:srgbClr val="C00000"/>
                </a:solidFill>
                <a:cs typeface="Arial" panose="020B0604020202020204" pitchFamily="34" charset="0"/>
                <a:hlinkClick r:id="rId3"/>
              </a:rPr>
              <a:t>http://www.teacherspayteachers.com/Store/Students-Of-History</a:t>
            </a:r>
            <a:endParaRPr lang="en-US" altLang="en-US" sz="1200" b="1" dirty="0">
              <a:solidFill>
                <a:srgbClr val="C00000"/>
              </a:solidFill>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6E69EF5-1627-4792-B96F-5E997AEC6B3E}" type="slidenum">
              <a:rPr lang="en-US" smtClean="0"/>
              <a:t>1</a:t>
            </a:fld>
            <a:endParaRPr lang="en-US"/>
          </a:p>
        </p:txBody>
      </p:sp>
    </p:spTree>
    <p:extLst>
      <p:ext uri="{BB962C8B-B14F-4D97-AF65-F5344CB8AC3E}">
        <p14:creationId xmlns:p14="http://schemas.microsoft.com/office/powerpoint/2010/main" val="1486179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 this as a fun intro on stereotypes and clichés on “witches” and how they compare to what the people of Salem believed. It’s kind of silly now but was deadly serious to them back then. </a:t>
            </a:r>
          </a:p>
        </p:txBody>
      </p:sp>
      <p:sp>
        <p:nvSpPr>
          <p:cNvPr id="4" name="Slide Number Placeholder 3"/>
          <p:cNvSpPr>
            <a:spLocks noGrp="1"/>
          </p:cNvSpPr>
          <p:nvPr>
            <p:ph type="sldNum" sz="quarter" idx="5"/>
          </p:nvPr>
        </p:nvSpPr>
        <p:spPr/>
        <p:txBody>
          <a:bodyPr/>
          <a:lstStyle/>
          <a:p>
            <a:fld id="{36E69EF5-1627-4792-B96F-5E997AEC6B3E}" type="slidenum">
              <a:rPr lang="en-US" smtClean="0"/>
              <a:t>16</a:t>
            </a:fld>
            <a:endParaRPr lang="en-US"/>
          </a:p>
        </p:txBody>
      </p:sp>
    </p:spTree>
    <p:extLst>
      <p:ext uri="{BB962C8B-B14F-4D97-AF65-F5344CB8AC3E}">
        <p14:creationId xmlns:p14="http://schemas.microsoft.com/office/powerpoint/2010/main" val="528302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0416077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401404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030928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3445776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302241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2451583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896732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03224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4506520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38132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1417283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097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998572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93525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417313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24F6FC0-C2A2-4E7B-B862-C7E5E68D8E3D}"/>
              </a:ext>
            </a:extLst>
          </p:cNvPr>
          <p:cNvSpPr>
            <a:spLocks noGrp="1"/>
          </p:cNvSpPr>
          <p:nvPr>
            <p:ph type="dt" sz="half" idx="10"/>
          </p:nvPr>
        </p:nvSpPr>
        <p:spPr/>
        <p:txBody>
          <a:bodyPr/>
          <a:lstStyle>
            <a:lvl1pPr>
              <a:defRPr/>
            </a:lvl1pPr>
          </a:lstStyle>
          <a:p>
            <a:pPr>
              <a:defRPr/>
            </a:pPr>
            <a:fld id="{2F326369-4F89-41A5-B3E4-899B0780D446}" type="datetimeFigureOut">
              <a:rPr lang="en-US"/>
              <a:pPr>
                <a:defRPr/>
              </a:pPr>
              <a:t>8/15/2021</a:t>
            </a:fld>
            <a:endParaRPr lang="en-US"/>
          </a:p>
        </p:txBody>
      </p:sp>
      <p:sp>
        <p:nvSpPr>
          <p:cNvPr id="5" name="Footer Placeholder 4">
            <a:extLst>
              <a:ext uri="{FF2B5EF4-FFF2-40B4-BE49-F238E27FC236}">
                <a16:creationId xmlns:a16="http://schemas.microsoft.com/office/drawing/2014/main" id="{F61B7797-01E0-42DC-813A-64172B822B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73E9F75-8B87-450F-9751-1C0C317D5523}"/>
              </a:ext>
            </a:extLst>
          </p:cNvPr>
          <p:cNvSpPr>
            <a:spLocks noGrp="1"/>
          </p:cNvSpPr>
          <p:nvPr>
            <p:ph type="sldNum" sz="quarter" idx="12"/>
          </p:nvPr>
        </p:nvSpPr>
        <p:spPr/>
        <p:txBody>
          <a:bodyPr/>
          <a:lstStyle>
            <a:lvl1pPr>
              <a:defRPr/>
            </a:lvl1pPr>
          </a:lstStyle>
          <a:p>
            <a:fld id="{2B0A039E-CCB6-4653-95A1-236E6BE561F3}" type="slidenum">
              <a:rPr lang="en-US" altLang="en-US"/>
              <a:pPr/>
              <a:t>‹#›</a:t>
            </a:fld>
            <a:endParaRPr lang="en-US" altLang="en-US"/>
          </a:p>
        </p:txBody>
      </p:sp>
    </p:spTree>
    <p:extLst>
      <p:ext uri="{BB962C8B-B14F-4D97-AF65-F5344CB8AC3E}">
        <p14:creationId xmlns:p14="http://schemas.microsoft.com/office/powerpoint/2010/main" val="2180885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5324E-1003-4D7C-986D-5D5781C6B4EC}"/>
              </a:ext>
            </a:extLst>
          </p:cNvPr>
          <p:cNvSpPr>
            <a:spLocks noGrp="1"/>
          </p:cNvSpPr>
          <p:nvPr>
            <p:ph type="dt" sz="half" idx="10"/>
          </p:nvPr>
        </p:nvSpPr>
        <p:spPr/>
        <p:txBody>
          <a:bodyPr/>
          <a:lstStyle>
            <a:lvl1pPr>
              <a:defRPr/>
            </a:lvl1pPr>
          </a:lstStyle>
          <a:p>
            <a:pPr>
              <a:defRPr/>
            </a:pPr>
            <a:fld id="{22BF4FEC-E470-4909-9981-4D86E2EAC316}" type="datetimeFigureOut">
              <a:rPr lang="en-US"/>
              <a:pPr>
                <a:defRPr/>
              </a:pPr>
              <a:t>8/15/2021</a:t>
            </a:fld>
            <a:endParaRPr lang="en-US"/>
          </a:p>
        </p:txBody>
      </p:sp>
      <p:sp>
        <p:nvSpPr>
          <p:cNvPr id="5" name="Footer Placeholder 4">
            <a:extLst>
              <a:ext uri="{FF2B5EF4-FFF2-40B4-BE49-F238E27FC236}">
                <a16:creationId xmlns:a16="http://schemas.microsoft.com/office/drawing/2014/main" id="{7AC522FE-2234-4DF0-A343-53198677C11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BDB8F6-E3AF-4415-9985-2C403F40584C}"/>
              </a:ext>
            </a:extLst>
          </p:cNvPr>
          <p:cNvSpPr>
            <a:spLocks noGrp="1"/>
          </p:cNvSpPr>
          <p:nvPr>
            <p:ph type="sldNum" sz="quarter" idx="12"/>
          </p:nvPr>
        </p:nvSpPr>
        <p:spPr/>
        <p:txBody>
          <a:bodyPr/>
          <a:lstStyle>
            <a:lvl1pPr>
              <a:defRPr/>
            </a:lvl1pPr>
          </a:lstStyle>
          <a:p>
            <a:fld id="{721120A3-E4CE-41F9-B95D-DBD1F6005A9E}" type="slidenum">
              <a:rPr lang="en-US" altLang="en-US"/>
              <a:pPr/>
              <a:t>‹#›</a:t>
            </a:fld>
            <a:endParaRPr lang="en-US" altLang="en-US"/>
          </a:p>
        </p:txBody>
      </p:sp>
    </p:spTree>
    <p:extLst>
      <p:ext uri="{BB962C8B-B14F-4D97-AF65-F5344CB8AC3E}">
        <p14:creationId xmlns:p14="http://schemas.microsoft.com/office/powerpoint/2010/main" val="3659988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6928EC-C9DC-4FF9-9878-2A73FF9ABAE2}"/>
              </a:ext>
            </a:extLst>
          </p:cNvPr>
          <p:cNvSpPr>
            <a:spLocks noGrp="1"/>
          </p:cNvSpPr>
          <p:nvPr>
            <p:ph type="dt" sz="half" idx="10"/>
          </p:nvPr>
        </p:nvSpPr>
        <p:spPr/>
        <p:txBody>
          <a:bodyPr/>
          <a:lstStyle>
            <a:lvl1pPr>
              <a:defRPr/>
            </a:lvl1pPr>
          </a:lstStyle>
          <a:p>
            <a:pPr>
              <a:defRPr/>
            </a:pPr>
            <a:fld id="{204EC659-AD84-4111-864F-CA1C6F3E628D}" type="datetimeFigureOut">
              <a:rPr lang="en-US"/>
              <a:pPr>
                <a:defRPr/>
              </a:pPr>
              <a:t>8/15/2021</a:t>
            </a:fld>
            <a:endParaRPr lang="en-US"/>
          </a:p>
        </p:txBody>
      </p:sp>
      <p:sp>
        <p:nvSpPr>
          <p:cNvPr id="5" name="Footer Placeholder 4">
            <a:extLst>
              <a:ext uri="{FF2B5EF4-FFF2-40B4-BE49-F238E27FC236}">
                <a16:creationId xmlns:a16="http://schemas.microsoft.com/office/drawing/2014/main" id="{02D8EE3D-A57D-4BF6-BF58-CF95A03C10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70351D9-0566-4BDB-BF10-5C35D43F8CFB}"/>
              </a:ext>
            </a:extLst>
          </p:cNvPr>
          <p:cNvSpPr>
            <a:spLocks noGrp="1"/>
          </p:cNvSpPr>
          <p:nvPr>
            <p:ph type="sldNum" sz="quarter" idx="12"/>
          </p:nvPr>
        </p:nvSpPr>
        <p:spPr/>
        <p:txBody>
          <a:bodyPr/>
          <a:lstStyle>
            <a:lvl1pPr>
              <a:defRPr/>
            </a:lvl1pPr>
          </a:lstStyle>
          <a:p>
            <a:fld id="{62BB98A8-A648-4482-9F48-335662E45319}" type="slidenum">
              <a:rPr lang="en-US" altLang="en-US"/>
              <a:pPr/>
              <a:t>‹#›</a:t>
            </a:fld>
            <a:endParaRPr lang="en-US" altLang="en-US"/>
          </a:p>
        </p:txBody>
      </p:sp>
    </p:spTree>
    <p:extLst>
      <p:ext uri="{BB962C8B-B14F-4D97-AF65-F5344CB8AC3E}">
        <p14:creationId xmlns:p14="http://schemas.microsoft.com/office/powerpoint/2010/main" val="3856519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9BB34B6-756A-4481-8C30-43E21C5F9D29}"/>
              </a:ext>
            </a:extLst>
          </p:cNvPr>
          <p:cNvSpPr>
            <a:spLocks noGrp="1"/>
          </p:cNvSpPr>
          <p:nvPr>
            <p:ph type="dt" sz="half" idx="10"/>
          </p:nvPr>
        </p:nvSpPr>
        <p:spPr/>
        <p:txBody>
          <a:bodyPr/>
          <a:lstStyle>
            <a:lvl1pPr>
              <a:defRPr/>
            </a:lvl1pPr>
          </a:lstStyle>
          <a:p>
            <a:pPr>
              <a:defRPr/>
            </a:pPr>
            <a:fld id="{24DE387F-7F0C-453F-B6F1-189193C83A2D}" type="datetimeFigureOut">
              <a:rPr lang="en-US"/>
              <a:pPr>
                <a:defRPr/>
              </a:pPr>
              <a:t>8/15/2021</a:t>
            </a:fld>
            <a:endParaRPr lang="en-US"/>
          </a:p>
        </p:txBody>
      </p:sp>
      <p:sp>
        <p:nvSpPr>
          <p:cNvPr id="6" name="Footer Placeholder 4">
            <a:extLst>
              <a:ext uri="{FF2B5EF4-FFF2-40B4-BE49-F238E27FC236}">
                <a16:creationId xmlns:a16="http://schemas.microsoft.com/office/drawing/2014/main" id="{9BD55F77-940C-4D0D-828C-347E7F77EEF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AE682C-39EC-44C3-8D47-3094F49739CD}"/>
              </a:ext>
            </a:extLst>
          </p:cNvPr>
          <p:cNvSpPr>
            <a:spLocks noGrp="1"/>
          </p:cNvSpPr>
          <p:nvPr>
            <p:ph type="sldNum" sz="quarter" idx="12"/>
          </p:nvPr>
        </p:nvSpPr>
        <p:spPr/>
        <p:txBody>
          <a:bodyPr/>
          <a:lstStyle>
            <a:lvl1pPr>
              <a:defRPr/>
            </a:lvl1pPr>
          </a:lstStyle>
          <a:p>
            <a:fld id="{8E6B51AA-055B-4FD6-A00D-5AC1E18B05D7}" type="slidenum">
              <a:rPr lang="en-US" altLang="en-US"/>
              <a:pPr/>
              <a:t>‹#›</a:t>
            </a:fld>
            <a:endParaRPr lang="en-US" altLang="en-US"/>
          </a:p>
        </p:txBody>
      </p:sp>
    </p:spTree>
    <p:extLst>
      <p:ext uri="{BB962C8B-B14F-4D97-AF65-F5344CB8AC3E}">
        <p14:creationId xmlns:p14="http://schemas.microsoft.com/office/powerpoint/2010/main" val="1122852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66707E0-50EE-40A2-AE7A-0C173A5261CF}"/>
              </a:ext>
            </a:extLst>
          </p:cNvPr>
          <p:cNvSpPr>
            <a:spLocks noGrp="1"/>
          </p:cNvSpPr>
          <p:nvPr>
            <p:ph type="dt" sz="half" idx="10"/>
          </p:nvPr>
        </p:nvSpPr>
        <p:spPr/>
        <p:txBody>
          <a:bodyPr/>
          <a:lstStyle>
            <a:lvl1pPr>
              <a:defRPr/>
            </a:lvl1pPr>
          </a:lstStyle>
          <a:p>
            <a:pPr>
              <a:defRPr/>
            </a:pPr>
            <a:fld id="{53CA65C5-E23B-463B-A4AE-F220444DB5B1}" type="datetimeFigureOut">
              <a:rPr lang="en-US"/>
              <a:pPr>
                <a:defRPr/>
              </a:pPr>
              <a:t>8/15/2021</a:t>
            </a:fld>
            <a:endParaRPr lang="en-US"/>
          </a:p>
        </p:txBody>
      </p:sp>
      <p:sp>
        <p:nvSpPr>
          <p:cNvPr id="8" name="Footer Placeholder 4">
            <a:extLst>
              <a:ext uri="{FF2B5EF4-FFF2-40B4-BE49-F238E27FC236}">
                <a16:creationId xmlns:a16="http://schemas.microsoft.com/office/drawing/2014/main" id="{8D587EFE-345D-4BE8-8896-0EC03246D47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278A449-8B78-4A31-B3D6-8DB6943F57AB}"/>
              </a:ext>
            </a:extLst>
          </p:cNvPr>
          <p:cNvSpPr>
            <a:spLocks noGrp="1"/>
          </p:cNvSpPr>
          <p:nvPr>
            <p:ph type="sldNum" sz="quarter" idx="12"/>
          </p:nvPr>
        </p:nvSpPr>
        <p:spPr/>
        <p:txBody>
          <a:bodyPr/>
          <a:lstStyle>
            <a:lvl1pPr>
              <a:defRPr/>
            </a:lvl1pPr>
          </a:lstStyle>
          <a:p>
            <a:fld id="{CEF518EB-CFEE-4010-BA76-4E5F778B62AF}" type="slidenum">
              <a:rPr lang="en-US" altLang="en-US"/>
              <a:pPr/>
              <a:t>‹#›</a:t>
            </a:fld>
            <a:endParaRPr lang="en-US" altLang="en-US"/>
          </a:p>
        </p:txBody>
      </p:sp>
    </p:spTree>
    <p:extLst>
      <p:ext uri="{BB962C8B-B14F-4D97-AF65-F5344CB8AC3E}">
        <p14:creationId xmlns:p14="http://schemas.microsoft.com/office/powerpoint/2010/main" val="3239107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594852B-1083-443D-B18B-8E6F3C8AB212}"/>
              </a:ext>
            </a:extLst>
          </p:cNvPr>
          <p:cNvSpPr>
            <a:spLocks noGrp="1"/>
          </p:cNvSpPr>
          <p:nvPr>
            <p:ph type="dt" sz="half" idx="10"/>
          </p:nvPr>
        </p:nvSpPr>
        <p:spPr/>
        <p:txBody>
          <a:bodyPr/>
          <a:lstStyle>
            <a:lvl1pPr>
              <a:defRPr/>
            </a:lvl1pPr>
          </a:lstStyle>
          <a:p>
            <a:pPr>
              <a:defRPr/>
            </a:pPr>
            <a:fld id="{71B6F2F7-CF8F-469B-BC1F-50EF54FBCBE6}" type="datetimeFigureOut">
              <a:rPr lang="en-US"/>
              <a:pPr>
                <a:defRPr/>
              </a:pPr>
              <a:t>8/15/2021</a:t>
            </a:fld>
            <a:endParaRPr lang="en-US"/>
          </a:p>
        </p:txBody>
      </p:sp>
      <p:sp>
        <p:nvSpPr>
          <p:cNvPr id="4" name="Footer Placeholder 4">
            <a:extLst>
              <a:ext uri="{FF2B5EF4-FFF2-40B4-BE49-F238E27FC236}">
                <a16:creationId xmlns:a16="http://schemas.microsoft.com/office/drawing/2014/main" id="{195DB5A4-39CC-4174-AE20-1CAB28D4C27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E1964A1-9B71-4EEC-8428-14C8BC9D1846}"/>
              </a:ext>
            </a:extLst>
          </p:cNvPr>
          <p:cNvSpPr>
            <a:spLocks noGrp="1"/>
          </p:cNvSpPr>
          <p:nvPr>
            <p:ph type="sldNum" sz="quarter" idx="12"/>
          </p:nvPr>
        </p:nvSpPr>
        <p:spPr/>
        <p:txBody>
          <a:bodyPr/>
          <a:lstStyle>
            <a:lvl1pPr>
              <a:defRPr/>
            </a:lvl1pPr>
          </a:lstStyle>
          <a:p>
            <a:fld id="{0ACFAC1E-E997-4C44-AAE0-7E931DEAE8EE}" type="slidenum">
              <a:rPr lang="en-US" altLang="en-US"/>
              <a:pPr/>
              <a:t>‹#›</a:t>
            </a:fld>
            <a:endParaRPr lang="en-US" altLang="en-US"/>
          </a:p>
        </p:txBody>
      </p:sp>
    </p:spTree>
    <p:extLst>
      <p:ext uri="{BB962C8B-B14F-4D97-AF65-F5344CB8AC3E}">
        <p14:creationId xmlns:p14="http://schemas.microsoft.com/office/powerpoint/2010/main" val="64880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76F75A8-281A-4D8D-A936-85B5CE7706E2}"/>
              </a:ext>
            </a:extLst>
          </p:cNvPr>
          <p:cNvSpPr>
            <a:spLocks noGrp="1"/>
          </p:cNvSpPr>
          <p:nvPr>
            <p:ph type="dt" sz="half" idx="10"/>
          </p:nvPr>
        </p:nvSpPr>
        <p:spPr/>
        <p:txBody>
          <a:bodyPr/>
          <a:lstStyle>
            <a:lvl1pPr>
              <a:defRPr/>
            </a:lvl1pPr>
          </a:lstStyle>
          <a:p>
            <a:pPr>
              <a:defRPr/>
            </a:pPr>
            <a:fld id="{B6CE8A4C-3E46-4FA4-8338-A787FE08EDC5}" type="datetimeFigureOut">
              <a:rPr lang="en-US"/>
              <a:pPr>
                <a:defRPr/>
              </a:pPr>
              <a:t>8/15/2021</a:t>
            </a:fld>
            <a:endParaRPr lang="en-US"/>
          </a:p>
        </p:txBody>
      </p:sp>
      <p:sp>
        <p:nvSpPr>
          <p:cNvPr id="3" name="Footer Placeholder 4">
            <a:extLst>
              <a:ext uri="{FF2B5EF4-FFF2-40B4-BE49-F238E27FC236}">
                <a16:creationId xmlns:a16="http://schemas.microsoft.com/office/drawing/2014/main" id="{8626D8B5-ED99-466E-BAF2-7EFDF4058A6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7952E06-41D5-4A13-AD19-D8E6E3DF03BC}"/>
              </a:ext>
            </a:extLst>
          </p:cNvPr>
          <p:cNvSpPr>
            <a:spLocks noGrp="1"/>
          </p:cNvSpPr>
          <p:nvPr>
            <p:ph type="sldNum" sz="quarter" idx="12"/>
          </p:nvPr>
        </p:nvSpPr>
        <p:spPr/>
        <p:txBody>
          <a:bodyPr/>
          <a:lstStyle>
            <a:lvl1pPr>
              <a:defRPr/>
            </a:lvl1pPr>
          </a:lstStyle>
          <a:p>
            <a:fld id="{1AF9EB64-2885-45CB-8151-56ACBCE1BABD}" type="slidenum">
              <a:rPr lang="en-US" altLang="en-US"/>
              <a:pPr/>
              <a:t>‹#›</a:t>
            </a:fld>
            <a:endParaRPr lang="en-US" altLang="en-US"/>
          </a:p>
        </p:txBody>
      </p:sp>
    </p:spTree>
    <p:extLst>
      <p:ext uri="{BB962C8B-B14F-4D97-AF65-F5344CB8AC3E}">
        <p14:creationId xmlns:p14="http://schemas.microsoft.com/office/powerpoint/2010/main" val="160546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2150348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3">
            <a:extLst>
              <a:ext uri="{FF2B5EF4-FFF2-40B4-BE49-F238E27FC236}">
                <a16:creationId xmlns:a16="http://schemas.microsoft.com/office/drawing/2014/main" id="{039E2A66-10E8-46C5-A325-43611BCA67AD}"/>
              </a:ext>
            </a:extLst>
          </p:cNvPr>
          <p:cNvSpPr>
            <a:spLocks noGrp="1"/>
          </p:cNvSpPr>
          <p:nvPr>
            <p:ph type="dt" sz="half" idx="10"/>
          </p:nvPr>
        </p:nvSpPr>
        <p:spPr/>
        <p:txBody>
          <a:bodyPr/>
          <a:lstStyle>
            <a:lvl1pPr>
              <a:defRPr/>
            </a:lvl1pPr>
          </a:lstStyle>
          <a:p>
            <a:pPr>
              <a:defRPr/>
            </a:pPr>
            <a:fld id="{BFD248D9-A793-43D7-956B-61CB8E40C860}" type="datetimeFigureOut">
              <a:rPr lang="en-US"/>
              <a:pPr>
                <a:defRPr/>
              </a:pPr>
              <a:t>8/15/2021</a:t>
            </a:fld>
            <a:endParaRPr lang="en-US"/>
          </a:p>
        </p:txBody>
      </p:sp>
      <p:sp>
        <p:nvSpPr>
          <p:cNvPr id="6" name="Footer Placeholder 4">
            <a:extLst>
              <a:ext uri="{FF2B5EF4-FFF2-40B4-BE49-F238E27FC236}">
                <a16:creationId xmlns:a16="http://schemas.microsoft.com/office/drawing/2014/main" id="{6B119F9B-EFF8-4C27-86EA-88AAA9DC45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2AAB349-5387-4B7D-97D6-8A25A7AC8E22}"/>
              </a:ext>
            </a:extLst>
          </p:cNvPr>
          <p:cNvSpPr>
            <a:spLocks noGrp="1"/>
          </p:cNvSpPr>
          <p:nvPr>
            <p:ph type="sldNum" sz="quarter" idx="12"/>
          </p:nvPr>
        </p:nvSpPr>
        <p:spPr/>
        <p:txBody>
          <a:bodyPr/>
          <a:lstStyle>
            <a:lvl1pPr>
              <a:defRPr/>
            </a:lvl1pPr>
          </a:lstStyle>
          <a:p>
            <a:fld id="{740BC894-E5F8-4ABD-BFA3-E0A3BF82700B}" type="slidenum">
              <a:rPr lang="en-US" altLang="en-US"/>
              <a:pPr/>
              <a:t>‹#›</a:t>
            </a:fld>
            <a:endParaRPr lang="en-US" altLang="en-US"/>
          </a:p>
        </p:txBody>
      </p:sp>
    </p:spTree>
    <p:extLst>
      <p:ext uri="{BB962C8B-B14F-4D97-AF65-F5344CB8AC3E}">
        <p14:creationId xmlns:p14="http://schemas.microsoft.com/office/powerpoint/2010/main" val="2410044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rtlCol="0">
            <a:normAutofit/>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en-US" noProof="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3">
            <a:extLst>
              <a:ext uri="{FF2B5EF4-FFF2-40B4-BE49-F238E27FC236}">
                <a16:creationId xmlns:a16="http://schemas.microsoft.com/office/drawing/2014/main" id="{915E0E63-7C7E-4FE3-8A1C-940CA3186AB1}"/>
              </a:ext>
            </a:extLst>
          </p:cNvPr>
          <p:cNvSpPr>
            <a:spLocks noGrp="1"/>
          </p:cNvSpPr>
          <p:nvPr>
            <p:ph type="dt" sz="half" idx="10"/>
          </p:nvPr>
        </p:nvSpPr>
        <p:spPr/>
        <p:txBody>
          <a:bodyPr/>
          <a:lstStyle>
            <a:lvl1pPr>
              <a:defRPr/>
            </a:lvl1pPr>
          </a:lstStyle>
          <a:p>
            <a:pPr>
              <a:defRPr/>
            </a:pPr>
            <a:fld id="{FE490110-0A15-4E31-9590-5CB9C5FD151D}" type="datetimeFigureOut">
              <a:rPr lang="en-US"/>
              <a:pPr>
                <a:defRPr/>
              </a:pPr>
              <a:t>8/15/2021</a:t>
            </a:fld>
            <a:endParaRPr lang="en-US"/>
          </a:p>
        </p:txBody>
      </p:sp>
      <p:sp>
        <p:nvSpPr>
          <p:cNvPr id="6" name="Footer Placeholder 4">
            <a:extLst>
              <a:ext uri="{FF2B5EF4-FFF2-40B4-BE49-F238E27FC236}">
                <a16:creationId xmlns:a16="http://schemas.microsoft.com/office/drawing/2014/main" id="{2952A0AD-C48E-4CF2-8BAD-A46F568BFD8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23BA859-3E2D-4CDC-9115-54A5C47D0312}"/>
              </a:ext>
            </a:extLst>
          </p:cNvPr>
          <p:cNvSpPr>
            <a:spLocks noGrp="1"/>
          </p:cNvSpPr>
          <p:nvPr>
            <p:ph type="sldNum" sz="quarter" idx="12"/>
          </p:nvPr>
        </p:nvSpPr>
        <p:spPr/>
        <p:txBody>
          <a:bodyPr/>
          <a:lstStyle>
            <a:lvl1pPr>
              <a:defRPr/>
            </a:lvl1pPr>
          </a:lstStyle>
          <a:p>
            <a:fld id="{EB947245-1EFB-43AB-9360-39A17738A366}" type="slidenum">
              <a:rPr lang="en-US" altLang="en-US"/>
              <a:pPr/>
              <a:t>‹#›</a:t>
            </a:fld>
            <a:endParaRPr lang="en-US" altLang="en-US"/>
          </a:p>
        </p:txBody>
      </p:sp>
    </p:spTree>
    <p:extLst>
      <p:ext uri="{BB962C8B-B14F-4D97-AF65-F5344CB8AC3E}">
        <p14:creationId xmlns:p14="http://schemas.microsoft.com/office/powerpoint/2010/main" val="950049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DB297-9B57-4B11-BC28-B71E4404D182}"/>
              </a:ext>
            </a:extLst>
          </p:cNvPr>
          <p:cNvSpPr>
            <a:spLocks noGrp="1"/>
          </p:cNvSpPr>
          <p:nvPr>
            <p:ph type="dt" sz="half" idx="10"/>
          </p:nvPr>
        </p:nvSpPr>
        <p:spPr/>
        <p:txBody>
          <a:bodyPr/>
          <a:lstStyle>
            <a:lvl1pPr>
              <a:defRPr/>
            </a:lvl1pPr>
          </a:lstStyle>
          <a:p>
            <a:pPr>
              <a:defRPr/>
            </a:pPr>
            <a:fld id="{7CB7411E-52D4-42B2-9226-E54A4E79C142}" type="datetimeFigureOut">
              <a:rPr lang="en-US"/>
              <a:pPr>
                <a:defRPr/>
              </a:pPr>
              <a:t>8/15/2021</a:t>
            </a:fld>
            <a:endParaRPr lang="en-US"/>
          </a:p>
        </p:txBody>
      </p:sp>
      <p:sp>
        <p:nvSpPr>
          <p:cNvPr id="5" name="Footer Placeholder 4">
            <a:extLst>
              <a:ext uri="{FF2B5EF4-FFF2-40B4-BE49-F238E27FC236}">
                <a16:creationId xmlns:a16="http://schemas.microsoft.com/office/drawing/2014/main" id="{123DAB61-6DF4-4A24-AA74-20B8BEB5CF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C2BD18-71CC-4170-9F54-48EE7FE27582}"/>
              </a:ext>
            </a:extLst>
          </p:cNvPr>
          <p:cNvSpPr>
            <a:spLocks noGrp="1"/>
          </p:cNvSpPr>
          <p:nvPr>
            <p:ph type="sldNum" sz="quarter" idx="12"/>
          </p:nvPr>
        </p:nvSpPr>
        <p:spPr/>
        <p:txBody>
          <a:bodyPr/>
          <a:lstStyle>
            <a:lvl1pPr>
              <a:defRPr/>
            </a:lvl1pPr>
          </a:lstStyle>
          <a:p>
            <a:fld id="{BFFBCF9A-44D6-48F6-9D22-0AA68723C502}" type="slidenum">
              <a:rPr lang="en-US" altLang="en-US"/>
              <a:pPr/>
              <a:t>‹#›</a:t>
            </a:fld>
            <a:endParaRPr lang="en-US" altLang="en-US"/>
          </a:p>
        </p:txBody>
      </p:sp>
    </p:spTree>
    <p:extLst>
      <p:ext uri="{BB962C8B-B14F-4D97-AF65-F5344CB8AC3E}">
        <p14:creationId xmlns:p14="http://schemas.microsoft.com/office/powerpoint/2010/main" val="23365127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D4F4C8-3B77-4BC0-9933-97E71682BB68}"/>
              </a:ext>
            </a:extLst>
          </p:cNvPr>
          <p:cNvSpPr>
            <a:spLocks noGrp="1"/>
          </p:cNvSpPr>
          <p:nvPr>
            <p:ph type="dt" sz="half" idx="10"/>
          </p:nvPr>
        </p:nvSpPr>
        <p:spPr/>
        <p:txBody>
          <a:bodyPr/>
          <a:lstStyle>
            <a:lvl1pPr>
              <a:defRPr/>
            </a:lvl1pPr>
          </a:lstStyle>
          <a:p>
            <a:pPr>
              <a:defRPr/>
            </a:pPr>
            <a:fld id="{ADD1F0D7-9C55-4994-918B-AFECCC3D3889}" type="datetimeFigureOut">
              <a:rPr lang="en-US"/>
              <a:pPr>
                <a:defRPr/>
              </a:pPr>
              <a:t>8/15/2021</a:t>
            </a:fld>
            <a:endParaRPr lang="en-US"/>
          </a:p>
        </p:txBody>
      </p:sp>
      <p:sp>
        <p:nvSpPr>
          <p:cNvPr id="5" name="Footer Placeholder 4">
            <a:extLst>
              <a:ext uri="{FF2B5EF4-FFF2-40B4-BE49-F238E27FC236}">
                <a16:creationId xmlns:a16="http://schemas.microsoft.com/office/drawing/2014/main" id="{E50BE8D3-D867-4C28-AD89-E6A0F318415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654C69-810B-4290-9E5D-4BABA187F6B6}"/>
              </a:ext>
            </a:extLst>
          </p:cNvPr>
          <p:cNvSpPr>
            <a:spLocks noGrp="1"/>
          </p:cNvSpPr>
          <p:nvPr>
            <p:ph type="sldNum" sz="quarter" idx="12"/>
          </p:nvPr>
        </p:nvSpPr>
        <p:spPr/>
        <p:txBody>
          <a:bodyPr/>
          <a:lstStyle>
            <a:lvl1pPr>
              <a:defRPr/>
            </a:lvl1pPr>
          </a:lstStyle>
          <a:p>
            <a:fld id="{404730AA-5699-4191-9F30-EF20B7FE7D53}" type="slidenum">
              <a:rPr lang="en-US" altLang="en-US"/>
              <a:pPr/>
              <a:t>‹#›</a:t>
            </a:fld>
            <a:endParaRPr lang="en-US" altLang="en-US"/>
          </a:p>
        </p:txBody>
      </p:sp>
    </p:spTree>
    <p:extLst>
      <p:ext uri="{BB962C8B-B14F-4D97-AF65-F5344CB8AC3E}">
        <p14:creationId xmlns:p14="http://schemas.microsoft.com/office/powerpoint/2010/main" val="3236651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26902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11549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146652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32424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5717560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950926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270000" y="254000"/>
            <a:ext cx="1046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a:sym typeface="Gill Sans" charset="0"/>
              </a:rPr>
              <a:t>Click to edit Master title style</a:t>
            </a:r>
          </a:p>
        </p:txBody>
      </p:sp>
      <p:sp>
        <p:nvSpPr>
          <p:cNvPr id="1027" name="Rectangle 2"/>
          <p:cNvSpPr>
            <a:spLocks noGrp="1" noChangeArrowheads="1"/>
          </p:cNvSpPr>
          <p:nvPr>
            <p:ph type="body" idx="1"/>
          </p:nvPr>
        </p:nvSpPr>
        <p:spPr bwMode="auto">
          <a:xfrm>
            <a:off x="1270000" y="2768600"/>
            <a:ext cx="10464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270000" y="1638300"/>
            <a:ext cx="104648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ltLang="en-US">
                <a:sym typeface="Gill Sans" charset="0"/>
              </a:rPr>
              <a:t>Click to edit Master title style</a:t>
            </a:r>
          </a:p>
        </p:txBody>
      </p:sp>
      <p:sp>
        <p:nvSpPr>
          <p:cNvPr id="2051" name="Rectangle 2"/>
          <p:cNvSpPr>
            <a:spLocks noGrp="1" noChangeArrowheads="1"/>
          </p:cNvSpPr>
          <p:nvPr>
            <p:ph type="body" idx="1"/>
          </p:nvPr>
        </p:nvSpPr>
        <p:spPr bwMode="auto">
          <a:xfrm>
            <a:off x="1270000" y="5029200"/>
            <a:ext cx="104648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eaLnBrk="0" fontAlgn="base" hangingPunct="0">
        <a:spcBef>
          <a:spcPct val="0"/>
        </a:spcBef>
        <a:spcAft>
          <a:spcPct val="0"/>
        </a:spcAft>
        <a:defRPr sz="3600">
          <a:solidFill>
            <a:schemeClr val="tx1"/>
          </a:solidFill>
          <a:latin typeface="+mn-lt"/>
          <a:ea typeface="+mn-ea"/>
          <a:cs typeface="+mn-cs"/>
          <a:sym typeface="Gill Sans" charset="0"/>
        </a:defRPr>
      </a:lvl1pPr>
      <a:lvl2pPr algn="ctr" rtl="0" eaLnBrk="0" fontAlgn="base" hangingPunct="0">
        <a:spcBef>
          <a:spcPct val="0"/>
        </a:spcBef>
        <a:spcAft>
          <a:spcPct val="0"/>
        </a:spcAft>
        <a:defRPr sz="3600">
          <a:solidFill>
            <a:schemeClr val="tx1"/>
          </a:solidFill>
          <a:latin typeface="+mn-lt"/>
          <a:ea typeface="+mn-ea"/>
          <a:cs typeface="+mn-cs"/>
          <a:sym typeface="Gill Sans" charset="0"/>
        </a:defRPr>
      </a:lvl2pPr>
      <a:lvl3pPr algn="ctr" rtl="0" eaLnBrk="0" fontAlgn="base" hangingPunct="0">
        <a:spcBef>
          <a:spcPct val="0"/>
        </a:spcBef>
        <a:spcAft>
          <a:spcPct val="0"/>
        </a:spcAft>
        <a:defRPr sz="3600">
          <a:solidFill>
            <a:schemeClr val="tx1"/>
          </a:solidFill>
          <a:latin typeface="+mn-lt"/>
          <a:ea typeface="+mn-ea"/>
          <a:cs typeface="+mn-cs"/>
          <a:sym typeface="Gill Sans" charset="0"/>
        </a:defRPr>
      </a:lvl3pPr>
      <a:lvl4pPr algn="ctr" rtl="0" eaLnBrk="0" fontAlgn="base" hangingPunct="0">
        <a:spcBef>
          <a:spcPct val="0"/>
        </a:spcBef>
        <a:spcAft>
          <a:spcPct val="0"/>
        </a:spcAft>
        <a:defRPr sz="3600">
          <a:solidFill>
            <a:schemeClr val="tx1"/>
          </a:solidFill>
          <a:latin typeface="+mn-lt"/>
          <a:ea typeface="+mn-ea"/>
          <a:cs typeface="+mn-cs"/>
          <a:sym typeface="Gill Sans" charset="0"/>
        </a:defRPr>
      </a:lvl4pPr>
      <a:lvl5pPr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97E0DB8-6E82-42A8-8CF5-9BE702794F51}"/>
              </a:ext>
            </a:extLst>
          </p:cNvPr>
          <p:cNvSpPr>
            <a:spLocks noGrp="1"/>
          </p:cNvSpPr>
          <p:nvPr>
            <p:ph type="title"/>
          </p:nvPr>
        </p:nvSpPr>
        <p:spPr bwMode="auto">
          <a:xfrm>
            <a:off x="650240" y="390596"/>
            <a:ext cx="1170432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38A8682-0786-43E7-B778-994623287343}"/>
              </a:ext>
            </a:extLst>
          </p:cNvPr>
          <p:cNvSpPr>
            <a:spLocks noGrp="1"/>
          </p:cNvSpPr>
          <p:nvPr>
            <p:ph type="body" idx="1"/>
          </p:nvPr>
        </p:nvSpPr>
        <p:spPr bwMode="auto">
          <a:xfrm>
            <a:off x="650240" y="2275841"/>
            <a:ext cx="11704320" cy="64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7E69B21-F911-4BFB-855C-9DEF9B8FE8E6}"/>
              </a:ext>
            </a:extLst>
          </p:cNvPr>
          <p:cNvSpPr>
            <a:spLocks noGrp="1"/>
          </p:cNvSpPr>
          <p:nvPr>
            <p:ph type="dt" sz="half" idx="2"/>
          </p:nvPr>
        </p:nvSpPr>
        <p:spPr>
          <a:xfrm>
            <a:off x="650240" y="9040143"/>
            <a:ext cx="3034453" cy="519289"/>
          </a:xfrm>
          <a:prstGeom prst="rect">
            <a:avLst/>
          </a:prstGeom>
        </p:spPr>
        <p:txBody>
          <a:bodyPr vert="horz" lIns="91440" tIns="45720" rIns="91440" bIns="45720" rtlCol="0" anchor="ctr"/>
          <a:lstStyle>
            <a:lvl1pPr algn="l" fontAlgn="auto">
              <a:spcBef>
                <a:spcPts val="0"/>
              </a:spcBef>
              <a:spcAft>
                <a:spcPts val="0"/>
              </a:spcAft>
              <a:defRPr sz="1707" smtClean="0">
                <a:solidFill>
                  <a:schemeClr val="tx1">
                    <a:tint val="75000"/>
                  </a:schemeClr>
                </a:solidFill>
                <a:latin typeface="+mn-lt"/>
                <a:cs typeface="+mn-cs"/>
              </a:defRPr>
            </a:lvl1pPr>
          </a:lstStyle>
          <a:p>
            <a:pPr>
              <a:defRPr/>
            </a:pPr>
            <a:fld id="{3B3361B2-6CC8-48B7-8A63-AA1B468EC788}" type="datetimeFigureOut">
              <a:rPr lang="en-US"/>
              <a:pPr>
                <a:defRPr/>
              </a:pPr>
              <a:t>8/15/2021</a:t>
            </a:fld>
            <a:endParaRPr lang="en-US"/>
          </a:p>
        </p:txBody>
      </p:sp>
      <p:sp>
        <p:nvSpPr>
          <p:cNvPr id="5" name="Footer Placeholder 4">
            <a:extLst>
              <a:ext uri="{FF2B5EF4-FFF2-40B4-BE49-F238E27FC236}">
                <a16:creationId xmlns:a16="http://schemas.microsoft.com/office/drawing/2014/main" id="{9A251240-62F2-45A8-9B63-8173FE8FBC90}"/>
              </a:ext>
            </a:extLst>
          </p:cNvPr>
          <p:cNvSpPr>
            <a:spLocks noGrp="1"/>
          </p:cNvSpPr>
          <p:nvPr>
            <p:ph type="ftr" sz="quarter" idx="3"/>
          </p:nvPr>
        </p:nvSpPr>
        <p:spPr>
          <a:xfrm>
            <a:off x="4443307" y="9040143"/>
            <a:ext cx="4118187" cy="519289"/>
          </a:xfrm>
          <a:prstGeom prst="rect">
            <a:avLst/>
          </a:prstGeom>
        </p:spPr>
        <p:txBody>
          <a:bodyPr vert="horz" lIns="91440" tIns="45720" rIns="91440" bIns="45720" rtlCol="0" anchor="ctr"/>
          <a:lstStyle>
            <a:lvl1pPr algn="ctr" fontAlgn="auto">
              <a:spcBef>
                <a:spcPts val="0"/>
              </a:spcBef>
              <a:spcAft>
                <a:spcPts val="0"/>
              </a:spcAft>
              <a:defRPr sz="1707" smtClean="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3B7D9DE0-21F3-40E0-BA15-58C247C8620E}"/>
              </a:ext>
            </a:extLst>
          </p:cNvPr>
          <p:cNvSpPr>
            <a:spLocks noGrp="1"/>
          </p:cNvSpPr>
          <p:nvPr>
            <p:ph type="sldNum" sz="quarter" idx="4"/>
          </p:nvPr>
        </p:nvSpPr>
        <p:spPr>
          <a:xfrm>
            <a:off x="9320107" y="9040143"/>
            <a:ext cx="3034453" cy="519289"/>
          </a:xfrm>
          <a:prstGeom prst="rect">
            <a:avLst/>
          </a:prstGeom>
        </p:spPr>
        <p:txBody>
          <a:bodyPr vert="horz" wrap="square" lIns="91440" tIns="45720" rIns="91440" bIns="45720" numCol="1" anchor="ctr" anchorCtr="0" compatLnSpc="1">
            <a:prstTxWarp prst="textNoShape">
              <a:avLst/>
            </a:prstTxWarp>
          </a:bodyPr>
          <a:lstStyle>
            <a:lvl1pPr algn="r">
              <a:defRPr sz="1707">
                <a:solidFill>
                  <a:srgbClr val="898989"/>
                </a:solidFill>
              </a:defRPr>
            </a:lvl1pPr>
          </a:lstStyle>
          <a:p>
            <a:fld id="{FE81F7FF-7AD4-471F-A5BB-959EDEE9D152}" type="slidenum">
              <a:rPr lang="en-US" altLang="en-US"/>
              <a:pPr/>
              <a:t>‹#›</a:t>
            </a:fld>
            <a:endParaRPr lang="en-US" altLang="en-US"/>
          </a:p>
        </p:txBody>
      </p:sp>
    </p:spTree>
    <p:extLst>
      <p:ext uri="{BB962C8B-B14F-4D97-AF65-F5344CB8AC3E}">
        <p14:creationId xmlns:p14="http://schemas.microsoft.com/office/powerpoint/2010/main" val="3762118931"/>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ctr" rtl="0" fontAlgn="base">
        <a:spcBef>
          <a:spcPct val="0"/>
        </a:spcBef>
        <a:spcAft>
          <a:spcPct val="0"/>
        </a:spcAft>
        <a:defRPr sz="6258" kern="1200">
          <a:solidFill>
            <a:schemeClr val="tx1"/>
          </a:solidFill>
          <a:latin typeface="+mj-lt"/>
          <a:ea typeface="+mj-ea"/>
          <a:cs typeface="+mj-cs"/>
        </a:defRPr>
      </a:lvl1pPr>
      <a:lvl2pPr algn="ctr" rtl="0" fontAlgn="base">
        <a:spcBef>
          <a:spcPct val="0"/>
        </a:spcBef>
        <a:spcAft>
          <a:spcPct val="0"/>
        </a:spcAft>
        <a:defRPr sz="6258">
          <a:solidFill>
            <a:schemeClr val="tx1"/>
          </a:solidFill>
          <a:latin typeface="Calibri" panose="020F0502020204030204" pitchFamily="34" charset="0"/>
        </a:defRPr>
      </a:lvl2pPr>
      <a:lvl3pPr algn="ctr" rtl="0" fontAlgn="base">
        <a:spcBef>
          <a:spcPct val="0"/>
        </a:spcBef>
        <a:spcAft>
          <a:spcPct val="0"/>
        </a:spcAft>
        <a:defRPr sz="6258">
          <a:solidFill>
            <a:schemeClr val="tx1"/>
          </a:solidFill>
          <a:latin typeface="Calibri" panose="020F0502020204030204" pitchFamily="34" charset="0"/>
        </a:defRPr>
      </a:lvl3pPr>
      <a:lvl4pPr algn="ctr" rtl="0" fontAlgn="base">
        <a:spcBef>
          <a:spcPct val="0"/>
        </a:spcBef>
        <a:spcAft>
          <a:spcPct val="0"/>
        </a:spcAft>
        <a:defRPr sz="6258">
          <a:solidFill>
            <a:schemeClr val="tx1"/>
          </a:solidFill>
          <a:latin typeface="Calibri" panose="020F0502020204030204" pitchFamily="34" charset="0"/>
        </a:defRPr>
      </a:lvl4pPr>
      <a:lvl5pPr algn="ctr" rtl="0" fontAlgn="base">
        <a:spcBef>
          <a:spcPct val="0"/>
        </a:spcBef>
        <a:spcAft>
          <a:spcPct val="0"/>
        </a:spcAft>
        <a:defRPr sz="6258">
          <a:solidFill>
            <a:schemeClr val="tx1"/>
          </a:solidFill>
          <a:latin typeface="Calibri" panose="020F0502020204030204" pitchFamily="34" charset="0"/>
        </a:defRPr>
      </a:lvl5pPr>
      <a:lvl6pPr marL="650230" algn="ctr" rtl="0" fontAlgn="base">
        <a:spcBef>
          <a:spcPct val="0"/>
        </a:spcBef>
        <a:spcAft>
          <a:spcPct val="0"/>
        </a:spcAft>
        <a:defRPr sz="6258">
          <a:solidFill>
            <a:schemeClr val="tx1"/>
          </a:solidFill>
          <a:latin typeface="Calibri" panose="020F0502020204030204" pitchFamily="34" charset="0"/>
        </a:defRPr>
      </a:lvl6pPr>
      <a:lvl7pPr marL="1300460" algn="ctr" rtl="0" fontAlgn="base">
        <a:spcBef>
          <a:spcPct val="0"/>
        </a:spcBef>
        <a:spcAft>
          <a:spcPct val="0"/>
        </a:spcAft>
        <a:defRPr sz="6258">
          <a:solidFill>
            <a:schemeClr val="tx1"/>
          </a:solidFill>
          <a:latin typeface="Calibri" panose="020F0502020204030204" pitchFamily="34" charset="0"/>
        </a:defRPr>
      </a:lvl7pPr>
      <a:lvl8pPr marL="1950690" algn="ctr" rtl="0" fontAlgn="base">
        <a:spcBef>
          <a:spcPct val="0"/>
        </a:spcBef>
        <a:spcAft>
          <a:spcPct val="0"/>
        </a:spcAft>
        <a:defRPr sz="6258">
          <a:solidFill>
            <a:schemeClr val="tx1"/>
          </a:solidFill>
          <a:latin typeface="Calibri" panose="020F0502020204030204" pitchFamily="34" charset="0"/>
        </a:defRPr>
      </a:lvl8pPr>
      <a:lvl9pPr marL="2600919" algn="ctr" rtl="0" fontAlgn="base">
        <a:spcBef>
          <a:spcPct val="0"/>
        </a:spcBef>
        <a:spcAft>
          <a:spcPct val="0"/>
        </a:spcAft>
        <a:defRPr sz="6258">
          <a:solidFill>
            <a:schemeClr val="tx1"/>
          </a:solidFill>
          <a:latin typeface="Calibri" panose="020F0502020204030204" pitchFamily="34" charset="0"/>
        </a:defRPr>
      </a:lvl9pPr>
    </p:titleStyle>
    <p:bodyStyle>
      <a:lvl1pPr marL="487672" indent="-487672" algn="l" rtl="0" fontAlgn="base">
        <a:spcBef>
          <a:spcPct val="20000"/>
        </a:spcBef>
        <a:spcAft>
          <a:spcPct val="0"/>
        </a:spcAft>
        <a:buFont typeface="Arial" panose="020B0604020202020204" pitchFamily="34" charset="0"/>
        <a:buChar char="•"/>
        <a:defRPr sz="4551" kern="1200">
          <a:solidFill>
            <a:schemeClr val="tx1"/>
          </a:solidFill>
          <a:latin typeface="+mn-lt"/>
          <a:ea typeface="+mn-ea"/>
          <a:cs typeface="+mn-cs"/>
        </a:defRPr>
      </a:lvl1pPr>
      <a:lvl2pPr marL="1056623" indent="-406394" algn="l" rtl="0" fontAlgn="base">
        <a:spcBef>
          <a:spcPct val="20000"/>
        </a:spcBef>
        <a:spcAft>
          <a:spcPct val="0"/>
        </a:spcAft>
        <a:buFont typeface="Arial" panose="020B0604020202020204" pitchFamily="34" charset="0"/>
        <a:buChar char="–"/>
        <a:defRPr sz="3982" kern="1200">
          <a:solidFill>
            <a:schemeClr val="tx1"/>
          </a:solidFill>
          <a:latin typeface="+mn-lt"/>
          <a:ea typeface="+mn-ea"/>
          <a:cs typeface="+mn-cs"/>
        </a:defRPr>
      </a:lvl2pPr>
      <a:lvl3pPr marL="1625575" indent="-325115" algn="l" rtl="0" fontAlgn="base">
        <a:spcBef>
          <a:spcPct val="20000"/>
        </a:spcBef>
        <a:spcAft>
          <a:spcPct val="0"/>
        </a:spcAft>
        <a:buFont typeface="Arial" panose="020B0604020202020204" pitchFamily="34" charset="0"/>
        <a:buChar char="•"/>
        <a:defRPr sz="3413" kern="1200">
          <a:solidFill>
            <a:schemeClr val="tx1"/>
          </a:solidFill>
          <a:latin typeface="+mn-lt"/>
          <a:ea typeface="+mn-ea"/>
          <a:cs typeface="+mn-cs"/>
        </a:defRPr>
      </a:lvl3pPr>
      <a:lvl4pPr marL="2275804" indent="-325115" algn="l" rtl="0" fontAlgn="base">
        <a:spcBef>
          <a:spcPct val="20000"/>
        </a:spcBef>
        <a:spcAft>
          <a:spcPct val="0"/>
        </a:spcAft>
        <a:buFont typeface="Arial" panose="020B0604020202020204" pitchFamily="34" charset="0"/>
        <a:buChar char="–"/>
        <a:defRPr sz="2844" kern="1200">
          <a:solidFill>
            <a:schemeClr val="tx1"/>
          </a:solidFill>
          <a:latin typeface="+mn-lt"/>
          <a:ea typeface="+mn-ea"/>
          <a:cs typeface="+mn-cs"/>
        </a:defRPr>
      </a:lvl4pPr>
      <a:lvl5pPr marL="2926034" indent="-325115" algn="l" rtl="0" fontAlgn="base">
        <a:spcBef>
          <a:spcPct val="20000"/>
        </a:spcBef>
        <a:spcAft>
          <a:spcPct val="0"/>
        </a:spcAft>
        <a:buFont typeface="Arial" panose="020B0604020202020204" pitchFamily="34" charset="0"/>
        <a:buChar char="»"/>
        <a:defRPr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s3.amazonaws.com/americancolonies/03+-+New+England+Colonies+Notes+Page.docx" TargetMode="External"/><Relationship Id="rId7" Type="http://schemas.openxmlformats.org/officeDocument/2006/relationships/hyperlink" Target="https://youtu.be/AIgPLnQ_5VA" TargetMode="External"/><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hyperlink" Target="https://docs.google.com/presentation/d/1cMgu1as7RxMNd0-Y_dwYFXuCvOPSVVE6ApTyOQAIV5k/copy" TargetMode="External"/><Relationship Id="rId5" Type="http://schemas.openxmlformats.org/officeDocument/2006/relationships/hyperlink" Target="https://docs.google.com/document/d/1yQFAuvuRTzhtPAWr5Pl9ciLI65zwx6c48RHMHM_8SVY/copy" TargetMode="External"/><Relationship Id="rId4" Type="http://schemas.openxmlformats.org/officeDocument/2006/relationships/hyperlink" Target="https://docs.google.com/document/d/1ZdA8NzoSznSMuLRRtcyMZv3jBFhZGbjvq47LyxBRgQo/cop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upload.wikimedia.org/wikipedia/commons/9/99/Plymouthcolonymap.png" TargetMode="Externa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ACBE3BE8-B2C5-494F-8F4B-E2918D78F1C0}"/>
              </a:ext>
            </a:extLst>
          </p:cNvPr>
          <p:cNvSpPr txBox="1">
            <a:spLocks noChangeArrowheads="1"/>
          </p:cNvSpPr>
          <p:nvPr/>
        </p:nvSpPr>
        <p:spPr bwMode="auto">
          <a:xfrm>
            <a:off x="190412" y="-8360"/>
            <a:ext cx="6935893"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300460" eaLnBrk="1" hangingPunct="1">
              <a:spcBef>
                <a:spcPct val="0"/>
              </a:spcBef>
              <a:buNone/>
            </a:pPr>
            <a:r>
              <a:rPr lang="en-US" altLang="en-US" sz="7680" dirty="0">
                <a:ln>
                  <a:solidFill>
                    <a:sysClr val="windowText" lastClr="000000"/>
                  </a:solidFill>
                </a:ln>
                <a:solidFill>
                  <a:srgbClr val="C00000"/>
                </a:solidFill>
                <a:effectLst>
                  <a:outerShdw blurRad="38100" dist="38100" dir="2700000" algn="tl">
                    <a:srgbClr val="000000">
                      <a:alpha val="43137"/>
                    </a:srgbClr>
                  </a:outerShdw>
                </a:effectLst>
                <a:latin typeface="Bernard MT Condensed" panose="02050806060905020404" pitchFamily="18" charset="0"/>
                <a:cs typeface="Arial" panose="020B0604020202020204" pitchFamily="34" charset="0"/>
              </a:rPr>
              <a:t>Thank you!</a:t>
            </a:r>
          </a:p>
        </p:txBody>
      </p:sp>
      <p:sp>
        <p:nvSpPr>
          <p:cNvPr id="4" name="TextBox 4">
            <a:extLst>
              <a:ext uri="{FF2B5EF4-FFF2-40B4-BE49-F238E27FC236}">
                <a16:creationId xmlns:a16="http://schemas.microsoft.com/office/drawing/2014/main" id="{9B97AF49-1923-46C7-85B9-18A7319A8F06}"/>
              </a:ext>
            </a:extLst>
          </p:cNvPr>
          <p:cNvSpPr txBox="1">
            <a:spLocks noChangeArrowheads="1"/>
          </p:cNvSpPr>
          <p:nvPr/>
        </p:nvSpPr>
        <p:spPr bwMode="auto">
          <a:xfrm>
            <a:off x="190411" y="1086846"/>
            <a:ext cx="654058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300460" eaLnBrk="1" hangingPunct="1">
              <a:spcBef>
                <a:spcPct val="0"/>
              </a:spcBef>
              <a:buNone/>
            </a:pPr>
            <a:r>
              <a:rPr lang="en-US" altLang="en-US" sz="2000" dirty="0">
                <a:solidFill>
                  <a:prstClr val="black"/>
                </a:solidFill>
                <a:latin typeface="Arial" panose="020B0604020202020204" pitchFamily="34" charset="0"/>
                <a:cs typeface="Arial" panose="020B0604020202020204" pitchFamily="34" charset="0"/>
              </a:rPr>
              <a:t>Thank you so much for purchasing this product for your classroom! I very much appreciate your support and business. Please, however, do not post this resource to any webpage, blog, Weebly page or Youtube. </a:t>
            </a:r>
          </a:p>
        </p:txBody>
      </p:sp>
      <p:sp>
        <p:nvSpPr>
          <p:cNvPr id="6" name="TextBox 5">
            <a:extLst>
              <a:ext uri="{FF2B5EF4-FFF2-40B4-BE49-F238E27FC236}">
                <a16:creationId xmlns:a16="http://schemas.microsoft.com/office/drawing/2014/main" id="{0E60545A-0F9A-4279-A953-5D08E235A1CC}"/>
              </a:ext>
            </a:extLst>
          </p:cNvPr>
          <p:cNvSpPr txBox="1"/>
          <p:nvPr/>
        </p:nvSpPr>
        <p:spPr>
          <a:xfrm>
            <a:off x="7126305" y="1371600"/>
            <a:ext cx="5707762" cy="8229945"/>
          </a:xfrm>
          <a:prstGeom prst="rect">
            <a:avLst/>
          </a:prstGeom>
          <a:noFill/>
        </p:spPr>
        <p:txBody>
          <a:bodyPr wrap="square" rtlCol="0">
            <a:spAutoFit/>
          </a:bodyPr>
          <a:lstStyle/>
          <a:p>
            <a:pPr defTabSz="1300460" eaLnBrk="1" hangingPunct="1"/>
            <a:r>
              <a:rPr lang="en-US" sz="3000" dirty="0">
                <a:ln>
                  <a:solidFill>
                    <a:prstClr val="black"/>
                  </a:solidFill>
                </a:ln>
                <a:solidFill>
                  <a:srgbClr val="FF0000"/>
                </a:solidFill>
                <a:latin typeface="Bernard MT Condensed" panose="02050806060905020404" pitchFamily="18" charset="0"/>
                <a:cs typeface="Arial" panose="020B0604020202020204" pitchFamily="34" charset="0"/>
              </a:rPr>
              <a:t>Interactive Foldable &amp; Guided Notes:</a:t>
            </a:r>
          </a:p>
          <a:p>
            <a:pPr defTabSz="1300460" eaLnBrk="1" hangingPunct="1"/>
            <a:r>
              <a:rPr lang="en-US" sz="2000" b="1" dirty="0">
                <a:solidFill>
                  <a:srgbClr val="0000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https://s3.amazonaws.com/americancolonies/03+-+New+England+Colonies+Notes+Page.docx</a:t>
            </a:r>
            <a:endParaRPr lang="en-US" sz="2000" b="1" dirty="0">
              <a:solidFill>
                <a:prstClr val="black"/>
              </a:solidFill>
              <a:latin typeface="Arial" panose="020B0604020202020204" pitchFamily="34" charset="0"/>
              <a:cs typeface="Arial" panose="020B0604020202020204" pitchFamily="34" charset="0"/>
            </a:endParaRPr>
          </a:p>
          <a:p>
            <a:pPr defTabSz="1300460" eaLnBrk="1" hangingPunct="1"/>
            <a:endParaRPr lang="en-US" sz="2000" b="1" dirty="0">
              <a:solidFill>
                <a:prstClr val="black"/>
              </a:solidFill>
              <a:latin typeface="Arial" panose="020B0604020202020204" pitchFamily="34" charset="0"/>
              <a:cs typeface="Arial" panose="020B0604020202020204" pitchFamily="34" charset="0"/>
            </a:endParaRPr>
          </a:p>
          <a:p>
            <a:pPr defTabSz="1300460" eaLnBrk="1" hangingPunct="1"/>
            <a:r>
              <a:rPr lang="en-US" sz="3000" dirty="0">
                <a:ln>
                  <a:solidFill>
                    <a:prstClr val="black"/>
                  </a:solidFill>
                </a:ln>
                <a:solidFill>
                  <a:srgbClr val="FF0000"/>
                </a:solidFill>
                <a:latin typeface="Bernard MT Condensed" panose="02050806060905020404" pitchFamily="18" charset="0"/>
                <a:cs typeface="Arial" panose="020B0604020202020204" pitchFamily="34" charset="0"/>
              </a:rPr>
              <a:t>Guided Notes:</a:t>
            </a:r>
          </a:p>
          <a:p>
            <a:pPr defTabSz="1300460" eaLnBrk="1" hangingPunct="1"/>
            <a:r>
              <a:rPr lang="en-US" sz="2000" b="1" dirty="0">
                <a:solidFill>
                  <a:prstClr val="black"/>
                </a:solidFill>
                <a:latin typeface="Arial" panose="020B0604020202020204" pitchFamily="34" charset="0"/>
                <a:cs typeface="Arial" panose="020B0604020202020204" pitchFamily="34" charset="0"/>
                <a:hlinkClick r:id="rId4"/>
              </a:rPr>
              <a:t>https://docs.google.com/document/d/1ZdA8NzoSznSMuLRRtcyMZv3jBFhZGbjvq47LyxBRgQo/copy</a:t>
            </a:r>
            <a:endParaRPr lang="en-US" sz="2000" b="1" dirty="0">
              <a:solidFill>
                <a:prstClr val="black"/>
              </a:solidFill>
              <a:latin typeface="Arial" panose="020B0604020202020204" pitchFamily="34" charset="0"/>
              <a:cs typeface="Arial" panose="020B0604020202020204" pitchFamily="34" charset="0"/>
            </a:endParaRPr>
          </a:p>
          <a:p>
            <a:pPr defTabSz="1300460" eaLnBrk="1" hangingPunct="1"/>
            <a:endParaRPr lang="en-US" sz="2000" b="1" dirty="0">
              <a:solidFill>
                <a:prstClr val="black"/>
              </a:solidFill>
              <a:latin typeface="Arial" panose="020B0604020202020204" pitchFamily="34" charset="0"/>
              <a:cs typeface="Arial" panose="020B0604020202020204" pitchFamily="34" charset="0"/>
            </a:endParaRPr>
          </a:p>
          <a:p>
            <a:pPr defTabSz="1300460" eaLnBrk="1" hangingPunct="1"/>
            <a:r>
              <a:rPr lang="en-US" sz="3000" dirty="0">
                <a:ln>
                  <a:solidFill>
                    <a:prstClr val="black"/>
                  </a:solidFill>
                </a:ln>
                <a:solidFill>
                  <a:srgbClr val="FF0000"/>
                </a:solidFill>
                <a:latin typeface="Bernard MT Condensed" panose="02050806060905020404" pitchFamily="18" charset="0"/>
                <a:cs typeface="Arial" panose="020B0604020202020204" pitchFamily="34" charset="0"/>
              </a:rPr>
              <a:t>Cornell Style Notes:</a:t>
            </a:r>
          </a:p>
          <a:p>
            <a:pPr defTabSz="1300460" eaLnBrk="1" hangingPunct="1"/>
            <a:r>
              <a:rPr lang="en-US" sz="2000" b="1" dirty="0">
                <a:solidFill>
                  <a:prstClr val="black"/>
                </a:solidFill>
                <a:latin typeface="Arial" panose="020B0604020202020204" pitchFamily="34" charset="0"/>
                <a:cs typeface="Arial" panose="020B0604020202020204" pitchFamily="34" charset="0"/>
                <a:hlinkClick r:id="rId5"/>
              </a:rPr>
              <a:t>https://docs.google.com/document/d/1yQFAuvuRTzhtPAWr5Pl9ciLI65zwx6c48RHMHM_8SVY/copy</a:t>
            </a:r>
            <a:endParaRPr lang="en-US" sz="2000" b="1" dirty="0">
              <a:solidFill>
                <a:prstClr val="black"/>
              </a:solidFill>
              <a:latin typeface="Arial" panose="020B0604020202020204" pitchFamily="34" charset="0"/>
              <a:cs typeface="Arial" panose="020B0604020202020204" pitchFamily="34" charset="0"/>
            </a:endParaRPr>
          </a:p>
          <a:p>
            <a:pPr defTabSz="1300460" eaLnBrk="1" hangingPunct="1"/>
            <a:endParaRPr lang="en-US" sz="2560" b="1" dirty="0">
              <a:solidFill>
                <a:prstClr val="black"/>
              </a:solidFill>
              <a:latin typeface="Times New Roman" panose="02020603050405020304" pitchFamily="18" charset="0"/>
              <a:cs typeface="Times New Roman" panose="02020603050405020304" pitchFamily="18" charset="0"/>
            </a:endParaRPr>
          </a:p>
          <a:p>
            <a:pPr defTabSz="1300460" eaLnBrk="1" hangingPunct="1"/>
            <a:r>
              <a:rPr lang="en-US" sz="3000" dirty="0">
                <a:ln>
                  <a:solidFill>
                    <a:prstClr val="black"/>
                  </a:solidFill>
                </a:ln>
                <a:solidFill>
                  <a:srgbClr val="FF0000"/>
                </a:solidFill>
                <a:latin typeface="Bernard MT Condensed" panose="02050806060905020404" pitchFamily="18" charset="0"/>
                <a:cs typeface="Arial" panose="020B0604020202020204" pitchFamily="34" charset="0"/>
              </a:rPr>
              <a:t>Google Slides Presentation:</a:t>
            </a:r>
          </a:p>
          <a:p>
            <a:pPr defTabSz="1300460" eaLnBrk="1" hangingPunct="1"/>
            <a:r>
              <a:rPr lang="en-US" sz="2000" b="1" dirty="0">
                <a:solidFill>
                  <a:srgbClr val="0000FF"/>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https://docs.google.com/presentation/d/1cMgu1as7RxMNd0-Y_dwYFXuCvOPSVVE6ApTyOQAIV5k/copy</a:t>
            </a:r>
            <a:endParaRPr lang="en-US" sz="2000" b="1" dirty="0">
              <a:solidFill>
                <a:prstClr val="black"/>
              </a:solidFill>
              <a:latin typeface="Arial" panose="020B0604020202020204" pitchFamily="34" charset="0"/>
              <a:cs typeface="Arial" panose="020B0604020202020204" pitchFamily="34" charset="0"/>
            </a:endParaRPr>
          </a:p>
          <a:p>
            <a:pPr defTabSz="1300460" eaLnBrk="1" hangingPunct="1"/>
            <a:endParaRPr lang="en-US" sz="2560" b="1" dirty="0">
              <a:solidFill>
                <a:prstClr val="black"/>
              </a:solidFill>
              <a:latin typeface="Times New Roman" panose="02020603050405020304" pitchFamily="18" charset="0"/>
              <a:cs typeface="Times New Roman" panose="02020603050405020304" pitchFamily="18" charset="0"/>
            </a:endParaRPr>
          </a:p>
          <a:p>
            <a:pPr defTabSz="1300460" eaLnBrk="1" hangingPunct="1"/>
            <a:r>
              <a:rPr lang="en-US" sz="3000" dirty="0">
                <a:ln>
                  <a:solidFill>
                    <a:prstClr val="black"/>
                  </a:solidFill>
                </a:ln>
                <a:solidFill>
                  <a:srgbClr val="FF0000"/>
                </a:solidFill>
                <a:latin typeface="Bernard MT Condensed" panose="02050806060905020404" pitchFamily="18" charset="0"/>
                <a:cs typeface="Arial" panose="020B0604020202020204" pitchFamily="34" charset="0"/>
              </a:rPr>
              <a:t>Flipped Classroom Video: </a:t>
            </a:r>
          </a:p>
          <a:p>
            <a:pPr defTabSz="1300460" eaLnBrk="1" hangingPunct="1"/>
            <a:r>
              <a:rPr lang="en-US" sz="2000" b="1" dirty="0">
                <a:solidFill>
                  <a:srgbClr val="0000FF"/>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https://youtu.be/AIgPLnQ_5VA</a:t>
            </a:r>
            <a:endParaRPr lang="en-US" sz="2000" b="1" dirty="0">
              <a:solidFill>
                <a:srgbClr val="0000FF"/>
              </a:solidFill>
              <a:latin typeface="Arial" panose="020B0604020202020204" pitchFamily="34" charset="0"/>
              <a:cs typeface="Arial" panose="020B0604020202020204" pitchFamily="34" charset="0"/>
            </a:endParaRPr>
          </a:p>
          <a:p>
            <a:pPr defTabSz="1300460" eaLnBrk="1" hangingPunct="1"/>
            <a:endParaRPr lang="en-US" sz="2560" b="1" dirty="0">
              <a:solidFill>
                <a:prstClr val="black"/>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6A60E3A-4A19-4F7A-942B-6DF544520D6B}"/>
              </a:ext>
            </a:extLst>
          </p:cNvPr>
          <p:cNvSpPr txBox="1"/>
          <p:nvPr/>
        </p:nvSpPr>
        <p:spPr>
          <a:xfrm>
            <a:off x="7188200" y="209683"/>
            <a:ext cx="5645867" cy="1200329"/>
          </a:xfrm>
          <a:prstGeom prst="rect">
            <a:avLst/>
          </a:prstGeom>
          <a:noFill/>
        </p:spPr>
        <p:txBody>
          <a:bodyPr wrap="square" rtlCol="0">
            <a:spAutoFit/>
          </a:bodyPr>
          <a:lstStyle/>
          <a:p>
            <a:pPr defTabSz="1300460" eaLnBrk="1" hangingPunct="1"/>
            <a:r>
              <a:rPr lang="en-US" sz="3600" dirty="0">
                <a:ln>
                  <a:solidFill>
                    <a:sysClr val="windowText" lastClr="000000"/>
                  </a:solidFill>
                </a:ln>
                <a:solidFill>
                  <a:srgbClr val="F7EC59"/>
                </a:solidFill>
                <a:effectLst>
                  <a:outerShdw blurRad="50800" dist="38100" dir="8100000" algn="tr" rotWithShape="0">
                    <a:prstClr val="black">
                      <a:alpha val="40000"/>
                    </a:prstClr>
                  </a:outerShdw>
                </a:effectLst>
                <a:latin typeface="Bernard MT Condensed" panose="02050806060905020404" pitchFamily="18" charset="0"/>
                <a:cs typeface="Arial" panose="020B0604020202020204" pitchFamily="34" charset="0"/>
              </a:rPr>
              <a:t>Supplemental Materials for Download:</a:t>
            </a:r>
          </a:p>
        </p:txBody>
      </p:sp>
      <p:pic>
        <p:nvPicPr>
          <p:cNvPr id="10" name="Picture 9">
            <a:extLst>
              <a:ext uri="{FF2B5EF4-FFF2-40B4-BE49-F238E27FC236}">
                <a16:creationId xmlns:a16="http://schemas.microsoft.com/office/drawing/2014/main" id="{9E3ADB7A-A400-41F4-A126-4A2DFF6C8DA1}"/>
              </a:ext>
            </a:extLst>
          </p:cNvPr>
          <p:cNvPicPr>
            <a:picLocks noChangeAspect="1"/>
          </p:cNvPicPr>
          <p:nvPr/>
        </p:nvPicPr>
        <p:blipFill rotWithShape="1">
          <a:blip r:embed="rId8"/>
          <a:srcRect l="38115" t="27658" r="37617" b="13228"/>
          <a:stretch/>
        </p:blipFill>
        <p:spPr>
          <a:xfrm rot="21388525">
            <a:off x="349568" y="2564304"/>
            <a:ext cx="3986649" cy="5300430"/>
          </a:xfrm>
          <a:prstGeom prst="rect">
            <a:avLst/>
          </a:prstGeom>
          <a:ln>
            <a:solidFill>
              <a:schemeClr val="tx1"/>
            </a:solidFill>
          </a:ln>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3095602C-BDFC-48A5-BF99-97F1DFB877DE}"/>
              </a:ext>
            </a:extLst>
          </p:cNvPr>
          <p:cNvPicPr>
            <a:picLocks noChangeAspect="1"/>
          </p:cNvPicPr>
          <p:nvPr/>
        </p:nvPicPr>
        <p:blipFill rotWithShape="1">
          <a:blip r:embed="rId8"/>
          <a:srcRect l="11733" t="27658" r="63999" b="13228"/>
          <a:stretch/>
        </p:blipFill>
        <p:spPr>
          <a:xfrm rot="200366">
            <a:off x="1830261" y="2702414"/>
            <a:ext cx="3986649" cy="5300430"/>
          </a:xfrm>
          <a:prstGeom prst="rect">
            <a:avLst/>
          </a:prstGeom>
          <a:ln>
            <a:solidFill>
              <a:schemeClr val="tx1"/>
            </a:solidFill>
          </a:ln>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22C1A786-176E-4CF5-85AD-4D1F285DE903}"/>
              </a:ext>
            </a:extLst>
          </p:cNvPr>
          <p:cNvPicPr>
            <a:picLocks noChangeAspect="1"/>
          </p:cNvPicPr>
          <p:nvPr/>
        </p:nvPicPr>
        <p:blipFill rotWithShape="1">
          <a:blip r:embed="rId8"/>
          <a:srcRect l="64773" t="27658" r="11786" b="16428"/>
          <a:stretch/>
        </p:blipFill>
        <p:spPr>
          <a:xfrm rot="21275079">
            <a:off x="2590908" y="4285319"/>
            <a:ext cx="3850739" cy="5013511"/>
          </a:xfrm>
          <a:prstGeom prst="rect">
            <a:avLst/>
          </a:prstGeom>
          <a:ln>
            <a:solidFill>
              <a:schemeClr val="tx1"/>
            </a:solidFill>
          </a:ln>
          <a:effectLst>
            <a:outerShdw blurRad="50800" dist="38100" dir="8100000" algn="tr" rotWithShape="0">
              <a:prstClr val="black">
                <a:alpha val="40000"/>
              </a:prstClr>
            </a:outerShdw>
          </a:effectLst>
        </p:spPr>
      </p:pic>
      <p:sp>
        <p:nvSpPr>
          <p:cNvPr id="2" name="Speech Bubble: Rectangle 1">
            <a:extLst>
              <a:ext uri="{FF2B5EF4-FFF2-40B4-BE49-F238E27FC236}">
                <a16:creationId xmlns:a16="http://schemas.microsoft.com/office/drawing/2014/main" id="{6474736D-B633-48FA-8727-BC9E051921C3}"/>
              </a:ext>
            </a:extLst>
          </p:cNvPr>
          <p:cNvSpPr/>
          <p:nvPr/>
        </p:nvSpPr>
        <p:spPr>
          <a:xfrm>
            <a:off x="13229372" y="598686"/>
            <a:ext cx="2798028" cy="5848664"/>
          </a:xfrm>
          <a:prstGeom prst="wedgeRectCallout">
            <a:avLst>
              <a:gd name="adj1" fmla="val -72420"/>
              <a:gd name="adj2" fmla="val -97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Paste any of these links into your web browser to access the supplemental resources for the lesson. </a:t>
            </a:r>
          </a:p>
        </p:txBody>
      </p:sp>
    </p:spTree>
    <p:extLst>
      <p:ext uri="{BB962C8B-B14F-4D97-AF65-F5344CB8AC3E}">
        <p14:creationId xmlns:p14="http://schemas.microsoft.com/office/powerpoint/2010/main" val="3583304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ile:JohnWinthropColorPortrait.jpg"/>
          <p:cNvPicPr>
            <a:picLocks noChangeAspect="1" noChangeArrowheads="1"/>
          </p:cNvPicPr>
          <p:nvPr/>
        </p:nvPicPr>
        <p:blipFill>
          <a:blip r:embed="rId2">
            <a:extLst>
              <a:ext uri="{28A0092B-C50C-407E-A947-70E740481C1C}">
                <a14:useLocalDpi xmlns:a14="http://schemas.microsoft.com/office/drawing/2010/main" val="0"/>
              </a:ext>
            </a:extLst>
          </a:blip>
          <a:srcRect l="14336"/>
          <a:stretch>
            <a:fillRect/>
          </a:stretch>
        </p:blipFill>
        <p:spPr bwMode="auto">
          <a:xfrm>
            <a:off x="0" y="1019175"/>
            <a:ext cx="6223000" cy="873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a:xfrm>
            <a:off x="6350000" y="1066800"/>
            <a:ext cx="6654800" cy="8077200"/>
          </a:xfrm>
          <a:prstGeom prst="rect">
            <a:avLst/>
          </a:prstGeom>
        </p:spPr>
        <p:txBody>
          <a:bodyPr/>
          <a:lstStyle/>
          <a:p>
            <a:pPr marL="914400" indent="-914400" eaLnBrk="1" hangingPunct="1">
              <a:spcBef>
                <a:spcPts val="0"/>
              </a:spcBef>
              <a:spcAft>
                <a:spcPts val="4200"/>
              </a:spcAft>
              <a:buSzPct val="134000"/>
              <a:buFontTx/>
              <a:buBlip>
                <a:blip r:embed="rId3"/>
              </a:buBlip>
              <a:defRPr/>
            </a:pPr>
            <a:r>
              <a:rPr lang="en-US" sz="5200" kern="0" dirty="0">
                <a:solidFill>
                  <a:schemeClr val="tx1"/>
                </a:solidFill>
                <a:effectLst>
                  <a:outerShdw blurRad="38100" dist="38100" dir="2700000" algn="tl">
                    <a:srgbClr val="000000"/>
                  </a:outerShdw>
                </a:effectLst>
                <a:latin typeface="Bernard MT Condensed" pitchFamily="18" charset="0"/>
                <a:ea typeface="Lucida Grande" charset="0"/>
                <a:cs typeface="Lucida Grande" charset="0"/>
                <a:sym typeface="Lucida Grande" charset="0"/>
              </a:rPr>
              <a:t>In 1628, he becomes Governor of the larger Massachusetts Bay Colony</a:t>
            </a:r>
            <a:endParaRPr lang="en-US" sz="5200" kern="0" dirty="0">
              <a:solidFill>
                <a:schemeClr val="tx1"/>
              </a:solidFill>
              <a:effectLst>
                <a:outerShdw blurRad="38100" dist="38100" dir="2700000" algn="tl">
                  <a:srgbClr val="000000"/>
                </a:outerShdw>
              </a:effectLst>
              <a:latin typeface="Bernard MT Condensed" pitchFamily="18" charset="0"/>
              <a:cs typeface="+mn-cs"/>
              <a:sym typeface="Lucida Grande" charset="0"/>
            </a:endParaRPr>
          </a:p>
          <a:p>
            <a:pPr marL="914400" indent="-914400" eaLnBrk="1" hangingPunct="1">
              <a:spcBef>
                <a:spcPts val="0"/>
              </a:spcBef>
              <a:spcAft>
                <a:spcPts val="4200"/>
              </a:spcAft>
              <a:buSzPct val="134000"/>
              <a:buFontTx/>
              <a:buBlip>
                <a:blip r:embed="rId3"/>
              </a:buBlip>
              <a:defRPr/>
            </a:pPr>
            <a:r>
              <a:rPr lang="en-US" sz="5200" kern="0" dirty="0">
                <a:solidFill>
                  <a:schemeClr val="tx1"/>
                </a:solidFill>
                <a:effectLst>
                  <a:outerShdw blurRad="38100" dist="38100" dir="2700000" algn="tl">
                    <a:srgbClr val="000000"/>
                  </a:outerShdw>
                </a:effectLst>
                <a:latin typeface="Bernard MT Condensed" pitchFamily="18" charset="0"/>
                <a:ea typeface="Lucida Grande" charset="0"/>
                <a:cs typeface="Lucida Grande" charset="0"/>
                <a:sym typeface="Lucida Grande" charset="0"/>
              </a:rPr>
              <a:t>Wished to create a “City Upon a Hill”</a:t>
            </a:r>
          </a:p>
          <a:p>
            <a:pPr marL="914400" indent="-914400" eaLnBrk="1" hangingPunct="1">
              <a:spcBef>
                <a:spcPts val="0"/>
              </a:spcBef>
              <a:spcAft>
                <a:spcPts val="4200"/>
              </a:spcAft>
              <a:buSzPct val="134000"/>
              <a:buFontTx/>
              <a:buBlip>
                <a:blip r:embed="rId3"/>
              </a:buBlip>
              <a:defRPr/>
            </a:pPr>
            <a:r>
              <a:rPr lang="en-US" sz="5200" kern="0" dirty="0">
                <a:solidFill>
                  <a:schemeClr val="tx1"/>
                </a:solidFill>
                <a:effectLst>
                  <a:outerShdw blurRad="38100" dist="38100" dir="2700000" algn="tl">
                    <a:srgbClr val="000000"/>
                  </a:outerShdw>
                </a:effectLst>
                <a:latin typeface="Bernard MT Condensed" pitchFamily="18" charset="0"/>
                <a:cs typeface="+mn-cs"/>
                <a:sym typeface="Lucida Grande" charset="0"/>
              </a:rPr>
              <a:t>This was his Puritan vision of a Christian society</a:t>
            </a:r>
          </a:p>
        </p:txBody>
      </p:sp>
      <p:pic>
        <p:nvPicPr>
          <p:cNvPr id="34820" name="Picture 3"/>
          <p:cNvPicPr>
            <a:picLocks noChangeAspect="1"/>
          </p:cNvPicPr>
          <p:nvPr/>
        </p:nvPicPr>
        <p:blipFill>
          <a:blip r:embed="rId4">
            <a:extLst>
              <a:ext uri="{28A0092B-C50C-407E-A947-70E740481C1C}">
                <a14:useLocalDpi xmlns:a14="http://schemas.microsoft.com/office/drawing/2010/main" val="0"/>
              </a:ext>
            </a:extLst>
          </a:blip>
          <a:srcRect t="14432" r="4478" b="16296"/>
          <a:stretch>
            <a:fillRect/>
          </a:stretch>
        </p:blipFill>
        <p:spPr bwMode="auto">
          <a:xfrm>
            <a:off x="0" y="0"/>
            <a:ext cx="6807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upload.wikimedia.org/wikipedia/commons/thumb/3/3c/Masscolony.png/952px-Masscolon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9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6" name="Picture 7" descr="http://fc07.deviantart.net/fs47/i/2009/201/c/3/stormy_sky_13_by_Tash_st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36800"/>
            <a:ext cx="13004800" cy="741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Rectangle 3"/>
          <p:cNvSpPr>
            <a:spLocks noGrp="1" noChangeArrowheads="1"/>
          </p:cNvSpPr>
          <p:nvPr>
            <p:ph type="body" idx="1"/>
          </p:nvPr>
        </p:nvSpPr>
        <p:spPr>
          <a:xfrm>
            <a:off x="254000" y="2057400"/>
            <a:ext cx="7315200" cy="6629400"/>
          </a:xfrm>
        </p:spPr>
        <p:txBody>
          <a:bodyPr/>
          <a:lstStyle/>
          <a:p>
            <a:pPr marL="914400" indent="-914400" eaLnBrk="1" hangingPunct="1">
              <a:spcBef>
                <a:spcPts val="0"/>
              </a:spcBef>
              <a:spcAft>
                <a:spcPts val="4200"/>
              </a:spcAft>
              <a:buSzPct val="134000"/>
              <a:buFont typeface="Gill Sans" charset="0"/>
              <a:buBlip>
                <a:blip r:embed="rId4"/>
              </a:buBlip>
              <a:defRPr/>
            </a:pPr>
            <a:r>
              <a:rPr lang="en-US" sz="5200" dirty="0">
                <a:effectLst>
                  <a:outerShdw blurRad="38100" dist="38100" dir="2700000" algn="tl">
                    <a:srgbClr val="000000"/>
                  </a:outerShdw>
                </a:effectLst>
                <a:latin typeface="Bernard MT Condensed" pitchFamily="18" charset="0"/>
                <a:ea typeface="Lucida Grande" charset="0"/>
                <a:cs typeface="Lucida Grande" charset="0"/>
                <a:sym typeface="Lucida Grande" charset="0"/>
              </a:rPr>
              <a:t>Create a “covenant community”</a:t>
            </a:r>
            <a:endParaRPr lang="en-US" sz="5200" dirty="0">
              <a:effectLst>
                <a:outerShdw blurRad="38100" dist="38100" dir="2700000" algn="tl">
                  <a:srgbClr val="000000"/>
                </a:outerShdw>
              </a:effectLst>
              <a:latin typeface="Bernard MT Condensed" pitchFamily="18" charset="0"/>
              <a:sym typeface="Lucida Grande" charset="0"/>
            </a:endParaRPr>
          </a:p>
          <a:p>
            <a:pPr marL="914400" indent="-914400" eaLnBrk="1" hangingPunct="1">
              <a:spcBef>
                <a:spcPts val="0"/>
              </a:spcBef>
              <a:spcAft>
                <a:spcPts val="4200"/>
              </a:spcAft>
              <a:buSzPct val="134000"/>
              <a:buFont typeface="Gill Sans" charset="0"/>
              <a:buBlip>
                <a:blip r:embed="rId4"/>
              </a:buBlip>
              <a:defRPr/>
            </a:pPr>
            <a:r>
              <a:rPr lang="en-US" sz="5200" dirty="0">
                <a:effectLst>
                  <a:outerShdw blurRad="38100" dist="38100" dir="2700000" algn="tl">
                    <a:srgbClr val="000000"/>
                  </a:outerShdw>
                </a:effectLst>
                <a:latin typeface="Bernard MT Condensed" pitchFamily="18" charset="0"/>
                <a:ea typeface="Lucida Grande" charset="0"/>
                <a:cs typeface="Lucida Grande" charset="0"/>
                <a:sym typeface="Lucida Grande" charset="0"/>
              </a:rPr>
              <a:t>Practice Athenian-style direct democracy in town meetings</a:t>
            </a:r>
          </a:p>
          <a:p>
            <a:pPr marL="914400" indent="-914400" eaLnBrk="1" hangingPunct="1">
              <a:spcBef>
                <a:spcPts val="0"/>
              </a:spcBef>
              <a:spcAft>
                <a:spcPts val="4200"/>
              </a:spcAft>
              <a:buSzPct val="134000"/>
              <a:buFont typeface="Gill Sans" charset="0"/>
              <a:buBlip>
                <a:blip r:embed="rId4"/>
              </a:buBlip>
              <a:defRPr/>
            </a:pPr>
            <a:r>
              <a:rPr lang="en-US" sz="5200" dirty="0">
                <a:effectLst>
                  <a:outerShdw blurRad="38100" dist="38100" dir="2700000" algn="tl">
                    <a:srgbClr val="000000"/>
                  </a:outerShdw>
                </a:effectLst>
                <a:latin typeface="Bernard MT Condensed" pitchFamily="18" charset="0"/>
                <a:sym typeface="Lucida Grande" charset="0"/>
              </a:rPr>
              <a:t>Lays the foundation of majority rule in America</a:t>
            </a:r>
          </a:p>
        </p:txBody>
      </p:sp>
      <p:pic>
        <p:nvPicPr>
          <p:cNvPr id="36869" name="Picture 9"/>
          <p:cNvPicPr>
            <a:picLocks noChangeAspect="1"/>
          </p:cNvPicPr>
          <p:nvPr/>
        </p:nvPicPr>
        <p:blipFill>
          <a:blip r:embed="rId5">
            <a:extLst>
              <a:ext uri="{28A0092B-C50C-407E-A947-70E740481C1C}">
                <a14:useLocalDpi xmlns:a14="http://schemas.microsoft.com/office/drawing/2010/main" val="0"/>
              </a:ext>
            </a:extLst>
          </a:blip>
          <a:srcRect l="2910" t="16501" r="2875" b="21471"/>
          <a:stretch>
            <a:fillRect/>
          </a:stretch>
        </p:blipFill>
        <p:spPr bwMode="auto">
          <a:xfrm>
            <a:off x="0" y="152400"/>
            <a:ext cx="13004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7890" name="Group 8"/>
          <p:cNvGrpSpPr>
            <a:grpSpLocks/>
          </p:cNvGrpSpPr>
          <p:nvPr/>
        </p:nvGrpSpPr>
        <p:grpSpPr bwMode="auto">
          <a:xfrm>
            <a:off x="0" y="-76200"/>
            <a:ext cx="13004800" cy="9829800"/>
            <a:chOff x="-1" y="-76200"/>
            <a:chExt cx="13004799" cy="9829800"/>
          </a:xfrm>
        </p:grpSpPr>
        <p:pic>
          <p:nvPicPr>
            <p:cNvPr id="37893" name="Picture 1"/>
            <p:cNvPicPr>
              <a:picLocks noChangeAspect="1" noChangeArrowheads="1"/>
            </p:cNvPicPr>
            <p:nvPr/>
          </p:nvPicPr>
          <p:blipFill>
            <a:blip r:embed="rId2">
              <a:extLst>
                <a:ext uri="{28A0092B-C50C-407E-A947-70E740481C1C}">
                  <a14:useLocalDpi xmlns:a14="http://schemas.microsoft.com/office/drawing/2010/main" val="0"/>
                </a:ext>
              </a:extLst>
            </a:blip>
            <a:srcRect l="4297"/>
            <a:stretch>
              <a:fillRect/>
            </a:stretch>
          </p:blipFill>
          <p:spPr bwMode="auto">
            <a:xfrm flipH="1">
              <a:off x="1775439" y="0"/>
              <a:ext cx="11229359"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7894" name="Picture 1"/>
            <p:cNvPicPr>
              <a:picLocks noChangeAspect="1" noChangeArrowheads="1"/>
            </p:cNvPicPr>
            <p:nvPr/>
          </p:nvPicPr>
          <p:blipFill>
            <a:blip r:embed="rId2">
              <a:extLst>
                <a:ext uri="{28A0092B-C50C-407E-A947-70E740481C1C}">
                  <a14:useLocalDpi xmlns:a14="http://schemas.microsoft.com/office/drawing/2010/main" val="0"/>
                </a:ext>
              </a:extLst>
            </a:blip>
            <a:srcRect l="67506"/>
            <a:stretch>
              <a:fillRect/>
            </a:stretch>
          </p:blipFill>
          <p:spPr bwMode="auto">
            <a:xfrm flipH="1">
              <a:off x="-1" y="-76200"/>
              <a:ext cx="5742961"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pic>
        <p:nvPicPr>
          <p:cNvPr id="37891" name="Picture 6"/>
          <p:cNvPicPr>
            <a:picLocks noChangeAspect="1"/>
          </p:cNvPicPr>
          <p:nvPr/>
        </p:nvPicPr>
        <p:blipFill>
          <a:blip r:embed="rId3">
            <a:extLst>
              <a:ext uri="{28A0092B-C50C-407E-A947-70E740481C1C}">
                <a14:useLocalDpi xmlns:a14="http://schemas.microsoft.com/office/drawing/2010/main" val="0"/>
              </a:ext>
            </a:extLst>
          </a:blip>
          <a:srcRect l="9172" t="11087" r="10316" b="21088"/>
          <a:stretch>
            <a:fillRect/>
          </a:stretch>
        </p:blipFill>
        <p:spPr bwMode="auto">
          <a:xfrm>
            <a:off x="0" y="0"/>
            <a:ext cx="960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6" name="Rectangle 5"/>
          <p:cNvSpPr/>
          <p:nvPr/>
        </p:nvSpPr>
        <p:spPr>
          <a:xfrm>
            <a:off x="0" y="1981200"/>
            <a:ext cx="7188200" cy="6094413"/>
          </a:xfrm>
          <a:prstGeom prst="rect">
            <a:avLst/>
          </a:prstGeom>
        </p:spPr>
        <p:txBody>
          <a:bodyPr>
            <a:spAutoFit/>
          </a:bodyPr>
          <a:lstStyle/>
          <a:p>
            <a:pPr marL="514350" indent="-514350" eaLnBrk="1" hangingPunct="1">
              <a:spcBef>
                <a:spcPts val="0"/>
              </a:spcBef>
              <a:spcAft>
                <a:spcPts val="4200"/>
              </a:spcAft>
              <a:buFontTx/>
              <a:buBlip>
                <a:blip r:embed="rId4"/>
              </a:buBlip>
              <a:defRPr/>
            </a:pPr>
            <a:r>
              <a:rPr lang="en-US" sz="4000" dirty="0">
                <a:solidFill>
                  <a:schemeClr val="tx1"/>
                </a:solidFill>
                <a:effectLst>
                  <a:glow rad="63500">
                    <a:schemeClr val="accent1">
                      <a:satMod val="175000"/>
                      <a:alpha val="40000"/>
                    </a:schemeClr>
                  </a:glow>
                  <a:outerShdw blurRad="50800" dist="38100" dir="2700000" algn="tl" rotWithShape="0">
                    <a:prstClr val="black">
                      <a:alpha val="40000"/>
                    </a:prstClr>
                  </a:outerShdw>
                </a:effectLst>
                <a:latin typeface="Bernard MT Condensed" pitchFamily="18" charset="0"/>
                <a:ea typeface="Lucida Grande" charset="0"/>
                <a:cs typeface="Lucida Grande" charset="0"/>
                <a:sym typeface="Lucida Grande" charset="0"/>
              </a:rPr>
              <a:t>Religious leaders do </a:t>
            </a:r>
            <a:br>
              <a:rPr lang="en-US" sz="4000" dirty="0">
                <a:solidFill>
                  <a:schemeClr val="tx1"/>
                </a:solidFill>
                <a:effectLst>
                  <a:glow rad="63500">
                    <a:schemeClr val="accent1">
                      <a:satMod val="175000"/>
                      <a:alpha val="40000"/>
                    </a:schemeClr>
                  </a:glow>
                  <a:outerShdw blurRad="50800" dist="38100" dir="2700000" algn="tl" rotWithShape="0">
                    <a:prstClr val="black">
                      <a:alpha val="40000"/>
                    </a:prstClr>
                  </a:outerShdw>
                </a:effectLst>
                <a:latin typeface="Bernard MT Condensed" pitchFamily="18" charset="0"/>
                <a:ea typeface="Lucida Grande" charset="0"/>
                <a:cs typeface="Lucida Grande" charset="0"/>
                <a:sym typeface="Lucida Grande" charset="0"/>
              </a:rPr>
            </a:br>
            <a:r>
              <a:rPr lang="en-US" sz="4000" dirty="0">
                <a:solidFill>
                  <a:schemeClr val="tx1"/>
                </a:solidFill>
                <a:effectLst>
                  <a:glow rad="63500">
                    <a:schemeClr val="accent1">
                      <a:satMod val="175000"/>
                      <a:alpha val="40000"/>
                    </a:schemeClr>
                  </a:glow>
                  <a:outerShdw blurRad="50800" dist="38100" dir="2700000" algn="tl" rotWithShape="0">
                    <a:prstClr val="black">
                      <a:alpha val="40000"/>
                    </a:prstClr>
                  </a:outerShdw>
                </a:effectLst>
                <a:latin typeface="Bernard MT Condensed" pitchFamily="18" charset="0"/>
                <a:ea typeface="Lucida Grande" charset="0"/>
                <a:cs typeface="Lucida Grande" charset="0"/>
                <a:sym typeface="Lucida Grande" charset="0"/>
              </a:rPr>
              <a:t>not accept any dissent</a:t>
            </a:r>
          </a:p>
          <a:p>
            <a:pPr marL="514350" indent="-514350" eaLnBrk="1" hangingPunct="1">
              <a:spcBef>
                <a:spcPts val="0"/>
              </a:spcBef>
              <a:spcAft>
                <a:spcPts val="4200"/>
              </a:spcAft>
              <a:buFontTx/>
              <a:buBlip>
                <a:blip r:embed="rId4"/>
              </a:buBlip>
              <a:defRPr/>
            </a:pPr>
            <a:r>
              <a:rPr lang="en-US" sz="4000" u="sng" dirty="0">
                <a:solidFill>
                  <a:schemeClr val="tx1"/>
                </a:solidFill>
                <a:effectLst>
                  <a:glow rad="63500">
                    <a:schemeClr val="accent1">
                      <a:satMod val="175000"/>
                      <a:alpha val="40000"/>
                    </a:schemeClr>
                  </a:glow>
                  <a:outerShdw blurRad="50800" dist="38100" dir="2700000" algn="tl" rotWithShape="0">
                    <a:prstClr val="black">
                      <a:alpha val="40000"/>
                    </a:prstClr>
                  </a:outerShdw>
                </a:effectLst>
                <a:latin typeface="Bernard MT Condensed" pitchFamily="18" charset="0"/>
                <a:ea typeface="Lucida Grande" charset="0"/>
                <a:cs typeface="Lucida Grande" charset="0"/>
                <a:sym typeface="Lucida Grande" charset="0"/>
              </a:rPr>
              <a:t>Roger Williams </a:t>
            </a:r>
            <a:r>
              <a:rPr lang="en-US" sz="4000" dirty="0">
                <a:solidFill>
                  <a:schemeClr val="tx1"/>
                </a:solidFill>
                <a:effectLst>
                  <a:glow rad="63500">
                    <a:schemeClr val="accent1">
                      <a:satMod val="175000"/>
                      <a:alpha val="40000"/>
                    </a:schemeClr>
                  </a:glow>
                  <a:outerShdw blurRad="50800" dist="38100" dir="2700000" algn="tl" rotWithShape="0">
                    <a:prstClr val="black">
                      <a:alpha val="40000"/>
                    </a:prstClr>
                  </a:outerShdw>
                </a:effectLst>
                <a:latin typeface="Bernard MT Condensed" pitchFamily="18" charset="0"/>
                <a:ea typeface="Lucida Grande" charset="0"/>
                <a:cs typeface="Lucida Grande" charset="0"/>
                <a:sym typeface="Lucida Grande" charset="0"/>
              </a:rPr>
              <a:t>- banished </a:t>
            </a:r>
            <a:br>
              <a:rPr lang="en-US" sz="4000" dirty="0">
                <a:solidFill>
                  <a:schemeClr val="tx1"/>
                </a:solidFill>
                <a:effectLst>
                  <a:glow rad="63500">
                    <a:schemeClr val="accent1">
                      <a:satMod val="175000"/>
                      <a:alpha val="40000"/>
                    </a:schemeClr>
                  </a:glow>
                  <a:outerShdw blurRad="50800" dist="38100" dir="2700000" algn="tl" rotWithShape="0">
                    <a:prstClr val="black">
                      <a:alpha val="40000"/>
                    </a:prstClr>
                  </a:outerShdw>
                </a:effectLst>
                <a:latin typeface="Bernard MT Condensed" pitchFamily="18" charset="0"/>
                <a:ea typeface="Lucida Grande" charset="0"/>
                <a:cs typeface="Lucida Grande" charset="0"/>
                <a:sym typeface="Lucida Grande" charset="0"/>
              </a:rPr>
            </a:br>
            <a:r>
              <a:rPr lang="en-US" sz="4000" dirty="0">
                <a:solidFill>
                  <a:schemeClr val="tx1"/>
                </a:solidFill>
                <a:effectLst>
                  <a:glow rad="63500">
                    <a:schemeClr val="accent1">
                      <a:satMod val="175000"/>
                      <a:alpha val="40000"/>
                    </a:schemeClr>
                  </a:glow>
                  <a:outerShdw blurRad="50800" dist="38100" dir="2700000" algn="tl" rotWithShape="0">
                    <a:prstClr val="black">
                      <a:alpha val="40000"/>
                    </a:prstClr>
                  </a:outerShdw>
                </a:effectLst>
                <a:latin typeface="Bernard MT Condensed" pitchFamily="18" charset="0"/>
                <a:ea typeface="Lucida Grande" charset="0"/>
                <a:cs typeface="Lucida Grande" charset="0"/>
                <a:sym typeface="Lucida Grande" charset="0"/>
              </a:rPr>
              <a:t>for giving his opinions in</a:t>
            </a:r>
            <a:br>
              <a:rPr lang="en-US" sz="4000" dirty="0">
                <a:solidFill>
                  <a:schemeClr val="tx1"/>
                </a:solidFill>
                <a:effectLst>
                  <a:glow rad="63500">
                    <a:schemeClr val="accent1">
                      <a:satMod val="175000"/>
                      <a:alpha val="40000"/>
                    </a:schemeClr>
                  </a:glow>
                  <a:outerShdw blurRad="50800" dist="38100" dir="2700000" algn="tl" rotWithShape="0">
                    <a:prstClr val="black">
                      <a:alpha val="40000"/>
                    </a:prstClr>
                  </a:outerShdw>
                </a:effectLst>
                <a:latin typeface="Bernard MT Condensed" pitchFamily="18" charset="0"/>
                <a:ea typeface="Lucida Grande" charset="0"/>
                <a:cs typeface="Lucida Grande" charset="0"/>
                <a:sym typeface="Lucida Grande" charset="0"/>
              </a:rPr>
            </a:br>
            <a:r>
              <a:rPr lang="en-US" sz="4000" dirty="0">
                <a:solidFill>
                  <a:schemeClr val="tx1"/>
                </a:solidFill>
                <a:effectLst>
                  <a:glow rad="63500">
                    <a:schemeClr val="accent1">
                      <a:satMod val="175000"/>
                      <a:alpha val="40000"/>
                    </a:schemeClr>
                  </a:glow>
                  <a:outerShdw blurRad="50800" dist="38100" dir="2700000" algn="tl" rotWithShape="0">
                    <a:prstClr val="black">
                      <a:alpha val="40000"/>
                    </a:prstClr>
                  </a:outerShdw>
                </a:effectLst>
                <a:latin typeface="Bernard MT Condensed" pitchFamily="18" charset="0"/>
                <a:ea typeface="Lucida Grande" charset="0"/>
                <a:cs typeface="Lucida Grande" charset="0"/>
                <a:sym typeface="Lucida Grande" charset="0"/>
              </a:rPr>
              <a:t> church, founds Rhode Island</a:t>
            </a:r>
          </a:p>
          <a:p>
            <a:pPr marL="514350" indent="-514350" eaLnBrk="1" hangingPunct="1">
              <a:spcBef>
                <a:spcPts val="0"/>
              </a:spcBef>
              <a:spcAft>
                <a:spcPts val="4200"/>
              </a:spcAft>
              <a:buFontTx/>
              <a:buBlip>
                <a:blip r:embed="rId4"/>
              </a:buBlip>
              <a:defRPr/>
            </a:pPr>
            <a:r>
              <a:rPr lang="en-US" sz="4000" u="sng" dirty="0">
                <a:solidFill>
                  <a:schemeClr val="tx1"/>
                </a:solidFill>
                <a:effectLst>
                  <a:glow rad="63500">
                    <a:schemeClr val="accent1">
                      <a:satMod val="175000"/>
                      <a:alpha val="40000"/>
                    </a:schemeClr>
                  </a:glow>
                  <a:outerShdw blurRad="50800" dist="38100" dir="2700000" algn="tl" rotWithShape="0">
                    <a:prstClr val="black">
                      <a:alpha val="40000"/>
                    </a:prstClr>
                  </a:outerShdw>
                </a:effectLst>
                <a:latin typeface="Bernard MT Condensed" pitchFamily="18" charset="0"/>
                <a:ea typeface="Lucida Grande" charset="0"/>
                <a:cs typeface="Lucida Grande" charset="0"/>
                <a:sym typeface="Lucida Grande" charset="0"/>
              </a:rPr>
              <a:t>Anne Hutchinson </a:t>
            </a:r>
            <a:r>
              <a:rPr lang="en-US" sz="4000" dirty="0">
                <a:solidFill>
                  <a:schemeClr val="tx1"/>
                </a:solidFill>
                <a:effectLst>
                  <a:glow rad="63500">
                    <a:schemeClr val="accent1">
                      <a:satMod val="175000"/>
                      <a:alpha val="40000"/>
                    </a:schemeClr>
                  </a:glow>
                  <a:outerShdw blurRad="50800" dist="38100" dir="2700000" algn="tl" rotWithShape="0">
                    <a:prstClr val="black">
                      <a:alpha val="40000"/>
                    </a:prstClr>
                  </a:outerShdw>
                </a:effectLst>
                <a:latin typeface="Bernard MT Condensed" pitchFamily="18" charset="0"/>
                <a:ea typeface="Lucida Grande" charset="0"/>
                <a:cs typeface="Lucida Grande" charset="0"/>
                <a:sym typeface="Lucida Grande" charset="0"/>
              </a:rPr>
              <a:t>- banished </a:t>
            </a:r>
            <a:br>
              <a:rPr lang="en-US" sz="4000" dirty="0">
                <a:solidFill>
                  <a:schemeClr val="tx1"/>
                </a:solidFill>
                <a:effectLst>
                  <a:glow rad="63500">
                    <a:schemeClr val="accent1">
                      <a:satMod val="175000"/>
                      <a:alpha val="40000"/>
                    </a:schemeClr>
                  </a:glow>
                  <a:outerShdw blurRad="50800" dist="38100" dir="2700000" algn="tl" rotWithShape="0">
                    <a:prstClr val="black">
                      <a:alpha val="40000"/>
                    </a:prstClr>
                  </a:outerShdw>
                </a:effectLst>
                <a:latin typeface="Bernard MT Condensed" pitchFamily="18" charset="0"/>
                <a:ea typeface="Lucida Grande" charset="0"/>
                <a:cs typeface="Lucida Grande" charset="0"/>
                <a:sym typeface="Lucida Grande" charset="0"/>
              </a:rPr>
            </a:br>
            <a:r>
              <a:rPr lang="en-US" sz="4000" dirty="0">
                <a:solidFill>
                  <a:schemeClr val="tx1"/>
                </a:solidFill>
                <a:effectLst>
                  <a:glow rad="63500">
                    <a:schemeClr val="accent1">
                      <a:satMod val="175000"/>
                      <a:alpha val="40000"/>
                    </a:schemeClr>
                  </a:glow>
                  <a:outerShdw blurRad="50800" dist="38100" dir="2700000" algn="tl" rotWithShape="0">
                    <a:prstClr val="black">
                      <a:alpha val="40000"/>
                    </a:prstClr>
                  </a:outerShdw>
                </a:effectLst>
                <a:latin typeface="Bernard MT Condensed" pitchFamily="18" charset="0"/>
                <a:ea typeface="Lucida Grande" charset="0"/>
                <a:cs typeface="Lucida Grande" charset="0"/>
                <a:sym typeface="Lucida Grande" charset="0"/>
              </a:rPr>
              <a:t>for holding bible meetings for women, moves to Rhode Island</a:t>
            </a:r>
            <a:endParaRPr lang="en-US" sz="4000" dirty="0">
              <a:solidFill>
                <a:schemeClr val="tx1"/>
              </a:solidFill>
              <a:effectLst>
                <a:glow rad="63500">
                  <a:schemeClr val="accent1">
                    <a:satMod val="175000"/>
                    <a:alpha val="40000"/>
                  </a:schemeClr>
                </a:glow>
                <a:outerShdw blurRad="50800" dist="38100" dir="2700000" algn="tl" rotWithShape="0">
                  <a:prstClr val="black">
                    <a:alpha val="40000"/>
                  </a:prstClr>
                </a:outerShdw>
              </a:effectLst>
              <a:latin typeface="Bernard MT Condensed" pitchFamily="18" charset="0"/>
              <a:sym typeface="Lucida Grande"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8915" name="Picture 6"/>
          <p:cNvPicPr>
            <a:picLocks noChangeAspect="1"/>
          </p:cNvPicPr>
          <p:nvPr/>
        </p:nvPicPr>
        <p:blipFill>
          <a:blip r:embed="rId3">
            <a:extLst>
              <a:ext uri="{28A0092B-C50C-407E-A947-70E740481C1C}">
                <a14:useLocalDpi xmlns:a14="http://schemas.microsoft.com/office/drawing/2010/main" val="0"/>
              </a:ext>
            </a:extLst>
          </a:blip>
          <a:srcRect l="3264" t="12312" r="4030"/>
          <a:stretch>
            <a:fillRect/>
          </a:stretch>
        </p:blipFill>
        <p:spPr bwMode="auto">
          <a:xfrm>
            <a:off x="101600" y="0"/>
            <a:ext cx="11541125"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0" name="Rectangle 3"/>
          <p:cNvSpPr txBox="1">
            <a:spLocks noChangeArrowheads="1"/>
          </p:cNvSpPr>
          <p:nvPr/>
        </p:nvSpPr>
        <p:spPr bwMode="auto">
          <a:xfrm>
            <a:off x="177800" y="2057400"/>
            <a:ext cx="5715000" cy="6629400"/>
          </a:xfrm>
          <a:prstGeom prst="rect">
            <a:avLst/>
          </a:prstGeom>
          <a:noFill/>
          <a:ln w="12700">
            <a:noFill/>
            <a:miter lim="800000"/>
            <a:headEnd/>
            <a:tailEnd/>
          </a:ln>
        </p:spPr>
        <p:txBody>
          <a:bodyPr lIns="50800" tIns="50800" rIns="50800" bIns="50800" anchor="ctr"/>
          <a:lstStyle/>
          <a:p>
            <a:pPr marL="914400" indent="-914400" eaLnBrk="1" hangingPunct="1">
              <a:spcBef>
                <a:spcPts val="0"/>
              </a:spcBef>
              <a:spcAft>
                <a:spcPts val="4200"/>
              </a:spcAft>
              <a:buSzPct val="134000"/>
              <a:buFont typeface="Gill Sans" charset="0"/>
              <a:buBlip>
                <a:blip r:embed="rId4"/>
              </a:buBlip>
              <a:defRPr/>
            </a:pPr>
            <a:r>
              <a:rPr lang="en-US" sz="5200" kern="0" dirty="0">
                <a:ln>
                  <a:solidFill>
                    <a:sysClr val="windowText" lastClr="000000"/>
                  </a:solidFill>
                </a:ln>
                <a:solidFill>
                  <a:schemeClr val="tx1"/>
                </a:solidFill>
                <a:effectLst>
                  <a:outerShdw blurRad="38100" dist="38100" dir="2700000" algn="tl">
                    <a:srgbClr val="000000"/>
                  </a:outerShdw>
                </a:effectLst>
                <a:latin typeface="Bernard MT Condensed" pitchFamily="18" charset="0"/>
                <a:cs typeface="+mn-cs"/>
                <a:sym typeface="Lucida Grande" charset="0"/>
              </a:rPr>
              <a:t>Very patriarchal society with men in charge</a:t>
            </a:r>
          </a:p>
          <a:p>
            <a:pPr marL="914400" indent="-914400" eaLnBrk="1" hangingPunct="1">
              <a:spcBef>
                <a:spcPts val="0"/>
              </a:spcBef>
              <a:spcAft>
                <a:spcPts val="4200"/>
              </a:spcAft>
              <a:buSzPct val="134000"/>
              <a:buFont typeface="Gill Sans" charset="0"/>
              <a:buBlip>
                <a:blip r:embed="rId4"/>
              </a:buBlip>
              <a:defRPr/>
            </a:pPr>
            <a:r>
              <a:rPr lang="en-US" sz="5200" kern="0" dirty="0">
                <a:ln>
                  <a:solidFill>
                    <a:sysClr val="windowText" lastClr="000000"/>
                  </a:solidFill>
                </a:ln>
                <a:solidFill>
                  <a:schemeClr val="tx1"/>
                </a:solidFill>
                <a:effectLst>
                  <a:outerShdw blurRad="38100" dist="38100" dir="2700000" algn="tl">
                    <a:srgbClr val="000000"/>
                  </a:outerShdw>
                </a:effectLst>
                <a:latin typeface="Bernard MT Condensed" pitchFamily="18" charset="0"/>
                <a:cs typeface="+mn-cs"/>
                <a:sym typeface="Lucida Grande" charset="0"/>
              </a:rPr>
              <a:t>Women were supposed to </a:t>
            </a:r>
            <a:br>
              <a:rPr lang="en-US" sz="5200" kern="0" dirty="0">
                <a:ln>
                  <a:solidFill>
                    <a:sysClr val="windowText" lastClr="000000"/>
                  </a:solidFill>
                </a:ln>
                <a:solidFill>
                  <a:schemeClr val="tx1"/>
                </a:solidFill>
                <a:effectLst>
                  <a:outerShdw blurRad="38100" dist="38100" dir="2700000" algn="tl">
                    <a:srgbClr val="000000"/>
                  </a:outerShdw>
                </a:effectLst>
                <a:latin typeface="Bernard MT Condensed" pitchFamily="18" charset="0"/>
                <a:cs typeface="+mn-cs"/>
                <a:sym typeface="Lucida Grande" charset="0"/>
              </a:rPr>
            </a:br>
            <a:r>
              <a:rPr lang="en-US" sz="5200" kern="0" dirty="0">
                <a:ln>
                  <a:solidFill>
                    <a:sysClr val="windowText" lastClr="000000"/>
                  </a:solidFill>
                </a:ln>
                <a:solidFill>
                  <a:schemeClr val="tx1"/>
                </a:solidFill>
                <a:effectLst>
                  <a:outerShdw blurRad="38100" dist="38100" dir="2700000" algn="tl">
                    <a:srgbClr val="000000"/>
                  </a:outerShdw>
                </a:effectLst>
                <a:latin typeface="Bernard MT Condensed" pitchFamily="18" charset="0"/>
                <a:cs typeface="+mn-cs"/>
                <a:sym typeface="Lucida Grande" charset="0"/>
              </a:rPr>
              <a:t>be subservient </a:t>
            </a:r>
            <a:br>
              <a:rPr lang="en-US" sz="5200" kern="0" dirty="0">
                <a:ln>
                  <a:solidFill>
                    <a:sysClr val="windowText" lastClr="000000"/>
                  </a:solidFill>
                </a:ln>
                <a:solidFill>
                  <a:schemeClr val="tx1"/>
                </a:solidFill>
                <a:effectLst>
                  <a:outerShdw blurRad="38100" dist="38100" dir="2700000" algn="tl">
                    <a:srgbClr val="000000"/>
                  </a:outerShdw>
                </a:effectLst>
                <a:latin typeface="Bernard MT Condensed" pitchFamily="18" charset="0"/>
                <a:cs typeface="+mn-cs"/>
                <a:sym typeface="Lucida Grande" charset="0"/>
              </a:rPr>
            </a:br>
            <a:r>
              <a:rPr lang="en-US" sz="5200" kern="0" dirty="0">
                <a:ln>
                  <a:solidFill>
                    <a:sysClr val="windowText" lastClr="000000"/>
                  </a:solidFill>
                </a:ln>
                <a:solidFill>
                  <a:schemeClr val="tx1"/>
                </a:solidFill>
                <a:effectLst>
                  <a:outerShdw blurRad="38100" dist="38100" dir="2700000" algn="tl">
                    <a:srgbClr val="000000"/>
                  </a:outerShdw>
                </a:effectLst>
                <a:latin typeface="Bernard MT Condensed" pitchFamily="18" charset="0"/>
                <a:cs typeface="+mn-cs"/>
                <a:sym typeface="Lucida Grande" charset="0"/>
              </a:rPr>
              <a:t>to men</a:t>
            </a:r>
          </a:p>
        </p:txBody>
      </p:sp>
    </p:spTree>
  </p:cSld>
  <p:clrMapOvr>
    <a:masterClrMapping/>
  </p:clrMapOvr>
  <p:transition spd="slow">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4363" y="1371600"/>
            <a:ext cx="7310437" cy="79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 name="TextBox 4"/>
          <p:cNvSpPr txBox="1"/>
          <p:nvPr/>
        </p:nvSpPr>
        <p:spPr>
          <a:xfrm>
            <a:off x="0" y="1295400"/>
            <a:ext cx="7112000" cy="8478838"/>
          </a:xfrm>
          <a:prstGeom prst="rect">
            <a:avLst/>
          </a:prstGeom>
          <a:noFill/>
        </p:spPr>
        <p:txBody>
          <a:bodyPr>
            <a:spAutoFit/>
          </a:bodyPr>
          <a:lstStyle/>
          <a:p>
            <a:pPr marL="914400" indent="-914400" eaLnBrk="1" hangingPunct="1">
              <a:spcAft>
                <a:spcPts val="4200"/>
              </a:spcAft>
              <a:buSzPct val="144000"/>
              <a:buFont typeface="Gill Sans" charset="0"/>
              <a:buBlip>
                <a:blip r:embed="rId3"/>
              </a:buBlip>
              <a:defRPr/>
            </a:pPr>
            <a:r>
              <a:rPr lang="en-US" sz="4400" dirty="0">
                <a:effectLst>
                  <a:glow rad="101600">
                    <a:schemeClr val="accent1">
                      <a:satMod val="175000"/>
                      <a:alpha val="40000"/>
                    </a:schemeClr>
                  </a:glow>
                  <a:outerShdw blurRad="38100" dist="38100" dir="2700000" algn="tl">
                    <a:srgbClr val="000000"/>
                  </a:outerShdw>
                </a:effectLst>
                <a:latin typeface="Bernard MT Condensed" pitchFamily="18" charset="0"/>
                <a:ea typeface="Lucida Grande" charset="0"/>
                <a:cs typeface="Lucida Grande" charset="0"/>
                <a:sym typeface="Lucida Grande" charset="0"/>
              </a:rPr>
              <a:t>Conflict with Native American groups grows over land ownership</a:t>
            </a:r>
          </a:p>
          <a:p>
            <a:pPr marL="914400" indent="-914400" eaLnBrk="1" hangingPunct="1">
              <a:spcAft>
                <a:spcPts val="4200"/>
              </a:spcAft>
              <a:buSzPct val="144000"/>
              <a:buFont typeface="Gill Sans" charset="0"/>
              <a:buBlip>
                <a:blip r:embed="rId3"/>
              </a:buBlip>
              <a:defRPr/>
            </a:pPr>
            <a:r>
              <a:rPr lang="en-US" sz="4400" dirty="0">
                <a:effectLst>
                  <a:glow rad="101600">
                    <a:schemeClr val="accent1">
                      <a:satMod val="175000"/>
                      <a:alpha val="40000"/>
                    </a:schemeClr>
                  </a:glow>
                  <a:outerShdw blurRad="38100" dist="38100" dir="2700000" algn="tl">
                    <a:srgbClr val="000000"/>
                  </a:outerShdw>
                </a:effectLst>
                <a:latin typeface="Bernard MT Condensed" pitchFamily="18" charset="0"/>
                <a:ea typeface="Lucida Grande" charset="0"/>
                <a:cs typeface="Lucida Grande" charset="0"/>
                <a:sym typeface="Lucida Grande" charset="0"/>
              </a:rPr>
              <a:t>Wampanoag Chief  </a:t>
            </a:r>
            <a:r>
              <a:rPr lang="en-US" sz="4400" dirty="0" err="1">
                <a:effectLst>
                  <a:glow rad="101600">
                    <a:schemeClr val="accent1">
                      <a:satMod val="175000"/>
                      <a:alpha val="40000"/>
                    </a:schemeClr>
                  </a:glow>
                  <a:outerShdw blurRad="38100" dist="38100" dir="2700000" algn="tl">
                    <a:srgbClr val="000000"/>
                  </a:outerShdw>
                </a:effectLst>
                <a:latin typeface="Bernard MT Condensed" pitchFamily="18" charset="0"/>
                <a:ea typeface="Lucida Grande" charset="0"/>
                <a:cs typeface="Lucida Grande" charset="0"/>
                <a:sym typeface="Lucida Grande" charset="0"/>
              </a:rPr>
              <a:t>Metacom</a:t>
            </a:r>
            <a:r>
              <a:rPr lang="en-US" sz="4400" dirty="0">
                <a:effectLst>
                  <a:glow rad="101600">
                    <a:schemeClr val="accent1">
                      <a:satMod val="175000"/>
                      <a:alpha val="40000"/>
                    </a:schemeClr>
                  </a:glow>
                  <a:outerShdw blurRad="38100" dist="38100" dir="2700000" algn="tl">
                    <a:srgbClr val="000000"/>
                  </a:outerShdw>
                </a:effectLst>
                <a:latin typeface="Bernard MT Condensed" pitchFamily="18" charset="0"/>
                <a:ea typeface="Lucida Grande" charset="0"/>
                <a:cs typeface="Lucida Grande" charset="0"/>
                <a:sym typeface="Lucida Grande" charset="0"/>
              </a:rPr>
              <a:t> unites tribes against colonists in 1675</a:t>
            </a:r>
            <a:endParaRPr lang="en-US" sz="4400" dirty="0">
              <a:effectLst>
                <a:glow rad="101600">
                  <a:schemeClr val="accent1">
                    <a:satMod val="175000"/>
                    <a:alpha val="40000"/>
                  </a:schemeClr>
                </a:glow>
                <a:outerShdw blurRad="38100" dist="38100" dir="2700000" algn="tl">
                  <a:srgbClr val="000000"/>
                </a:outerShdw>
              </a:effectLst>
              <a:latin typeface="Bernard MT Condensed" pitchFamily="18" charset="0"/>
              <a:ea typeface="ヒラギノ角ゴ ProN W6" charset="0"/>
              <a:cs typeface="ヒラギノ角ゴ ProN W6" charset="0"/>
              <a:sym typeface="Lucida Grande" charset="0"/>
            </a:endParaRPr>
          </a:p>
          <a:p>
            <a:pPr marL="914400" indent="-914400" eaLnBrk="1" hangingPunct="1">
              <a:spcAft>
                <a:spcPts val="4200"/>
              </a:spcAft>
              <a:buSzPct val="144000"/>
              <a:buFont typeface="Gill Sans" charset="0"/>
              <a:buBlip>
                <a:blip r:embed="rId3"/>
              </a:buBlip>
              <a:defRPr/>
            </a:pPr>
            <a:r>
              <a:rPr lang="en-US" sz="4400" dirty="0">
                <a:effectLst>
                  <a:glow rad="101600">
                    <a:schemeClr val="accent1">
                      <a:satMod val="175000"/>
                      <a:alpha val="40000"/>
                    </a:schemeClr>
                  </a:glow>
                  <a:outerShdw blurRad="38100" dist="38100" dir="2700000" algn="tl">
                    <a:srgbClr val="000000"/>
                  </a:outerShdw>
                </a:effectLst>
                <a:latin typeface="Bernard MT Condensed" pitchFamily="18" charset="0"/>
                <a:ea typeface="Lucida Grande" charset="0"/>
                <a:cs typeface="Lucida Grande" charset="0"/>
                <a:sym typeface="Lucida Grande" charset="0"/>
              </a:rPr>
              <a:t>War kills 7 of 8 natives, &amp; 6/13 whites</a:t>
            </a:r>
            <a:endParaRPr lang="en-US" sz="4400" dirty="0">
              <a:effectLst>
                <a:glow rad="101600">
                  <a:schemeClr val="accent1">
                    <a:satMod val="175000"/>
                    <a:alpha val="40000"/>
                  </a:schemeClr>
                </a:glow>
                <a:outerShdw blurRad="38100" dist="38100" dir="2700000" algn="tl">
                  <a:srgbClr val="000000"/>
                </a:outerShdw>
              </a:effectLst>
              <a:latin typeface="Bernard MT Condensed" pitchFamily="18" charset="0"/>
              <a:ea typeface="ヒラギノ角ゴ ProN W6" charset="0"/>
              <a:cs typeface="ヒラギノ角ゴ ProN W6" charset="0"/>
              <a:sym typeface="Lucida Grande" charset="0"/>
            </a:endParaRPr>
          </a:p>
          <a:p>
            <a:pPr marL="914400" indent="-914400" eaLnBrk="1" hangingPunct="1">
              <a:spcAft>
                <a:spcPts val="4200"/>
              </a:spcAft>
              <a:buSzPct val="144000"/>
              <a:buFont typeface="Gill Sans" charset="0"/>
              <a:buBlip>
                <a:blip r:embed="rId3"/>
              </a:buBlip>
              <a:defRPr/>
            </a:pPr>
            <a:r>
              <a:rPr lang="en-US" sz="4400" dirty="0">
                <a:effectLst>
                  <a:glow rad="101600">
                    <a:schemeClr val="accent1">
                      <a:satMod val="175000"/>
                      <a:alpha val="40000"/>
                    </a:schemeClr>
                  </a:glow>
                  <a:outerShdw blurRad="38100" dist="38100" dir="2700000" algn="tl">
                    <a:srgbClr val="000000"/>
                  </a:outerShdw>
                </a:effectLst>
                <a:latin typeface="Bernard MT Condensed" pitchFamily="18" charset="0"/>
                <a:ea typeface="Lucida Grande" charset="0"/>
                <a:cs typeface="Lucida Grande" charset="0"/>
                <a:sym typeface="Lucida Grande" charset="0"/>
              </a:rPr>
              <a:t>Colonists win after </a:t>
            </a:r>
            <a:r>
              <a:rPr lang="en-US" sz="4400" dirty="0" err="1">
                <a:effectLst>
                  <a:glow rad="101600">
                    <a:schemeClr val="accent1">
                      <a:satMod val="175000"/>
                      <a:alpha val="40000"/>
                    </a:schemeClr>
                  </a:glow>
                  <a:outerShdw blurRad="38100" dist="38100" dir="2700000" algn="tl">
                    <a:srgbClr val="000000"/>
                  </a:outerShdw>
                </a:effectLst>
                <a:latin typeface="Bernard MT Condensed" pitchFamily="18" charset="0"/>
                <a:ea typeface="Lucida Grande" charset="0"/>
                <a:cs typeface="Lucida Grande" charset="0"/>
                <a:sym typeface="Lucida Grande" charset="0"/>
              </a:rPr>
              <a:t>Metacom</a:t>
            </a:r>
            <a:r>
              <a:rPr lang="en-US" sz="4400" dirty="0" err="1">
                <a:effectLst>
                  <a:glow rad="101600">
                    <a:schemeClr val="accent1">
                      <a:satMod val="175000"/>
                      <a:alpha val="40000"/>
                    </a:schemeClr>
                  </a:glow>
                  <a:outerShdw blurRad="38100" dist="38100" dir="2700000" algn="tl">
                    <a:srgbClr val="000000"/>
                  </a:outerShdw>
                </a:effectLst>
                <a:latin typeface="Bernard MT Condensed" pitchFamily="18" charset="0"/>
                <a:ea typeface="Lucida Grande" charset="0"/>
                <a:cs typeface="David" pitchFamily="34" charset="-79"/>
                <a:sym typeface="Lucida Grande" charset="0"/>
              </a:rPr>
              <a:t>’</a:t>
            </a:r>
            <a:r>
              <a:rPr lang="en-US" sz="4400" dirty="0" err="1">
                <a:effectLst>
                  <a:glow rad="101600">
                    <a:schemeClr val="accent1">
                      <a:satMod val="175000"/>
                      <a:alpha val="40000"/>
                    </a:schemeClr>
                  </a:glow>
                  <a:outerShdw blurRad="38100" dist="38100" dir="2700000" algn="tl">
                    <a:srgbClr val="000000"/>
                  </a:outerShdw>
                </a:effectLst>
                <a:latin typeface="Bernard MT Condensed" pitchFamily="18" charset="0"/>
                <a:ea typeface="Lucida Grande" charset="0"/>
                <a:cs typeface="Lucida Grande" charset="0"/>
                <a:sym typeface="Lucida Grande" charset="0"/>
              </a:rPr>
              <a:t>s</a:t>
            </a:r>
            <a:r>
              <a:rPr lang="en-US" sz="4400" dirty="0">
                <a:effectLst>
                  <a:glow rad="101600">
                    <a:schemeClr val="accent1">
                      <a:satMod val="175000"/>
                      <a:alpha val="40000"/>
                    </a:schemeClr>
                  </a:glow>
                  <a:outerShdw blurRad="38100" dist="38100" dir="2700000" algn="tl">
                    <a:srgbClr val="000000"/>
                  </a:outerShdw>
                </a:effectLst>
                <a:latin typeface="Bernard MT Condensed" pitchFamily="18" charset="0"/>
                <a:ea typeface="Lucida Grande" charset="0"/>
                <a:cs typeface="Lucida Grande" charset="0"/>
                <a:sym typeface="Lucida Grande" charset="0"/>
              </a:rPr>
              <a:t> death</a:t>
            </a:r>
            <a:endParaRPr lang="en-US" sz="4400" dirty="0">
              <a:effectLst>
                <a:glow rad="101600">
                  <a:schemeClr val="accent1">
                    <a:satMod val="175000"/>
                    <a:alpha val="40000"/>
                  </a:schemeClr>
                </a:glow>
                <a:outerShdw blurRad="38100" dist="38100" dir="2700000" algn="tl">
                  <a:srgbClr val="000000"/>
                </a:outerShdw>
              </a:effectLst>
              <a:latin typeface="Bernard MT Condensed" pitchFamily="18" charset="0"/>
              <a:ea typeface="ヒラギノ角ゴ ProN W6" charset="0"/>
              <a:cs typeface="ヒラギノ角ゴ ProN W6" charset="0"/>
              <a:sym typeface="Lucida Grande" charset="0"/>
            </a:endParaRPr>
          </a:p>
        </p:txBody>
      </p:sp>
      <p:pic>
        <p:nvPicPr>
          <p:cNvPr id="39940" name="Picture 5"/>
          <p:cNvPicPr>
            <a:picLocks noChangeAspect="1"/>
          </p:cNvPicPr>
          <p:nvPr/>
        </p:nvPicPr>
        <p:blipFill>
          <a:blip r:embed="rId4">
            <a:extLst>
              <a:ext uri="{28A0092B-C50C-407E-A947-70E740481C1C}">
                <a14:useLocalDpi xmlns:a14="http://schemas.microsoft.com/office/drawing/2010/main" val="0"/>
              </a:ext>
            </a:extLst>
          </a:blip>
          <a:srcRect t="18823"/>
          <a:stretch>
            <a:fillRect/>
          </a:stretch>
        </p:blipFill>
        <p:spPr bwMode="auto">
          <a:xfrm>
            <a:off x="1320800" y="76200"/>
            <a:ext cx="1047432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0" presetClass="entr" presetSubtype="0" fill="hold" nodeType="clickEffect">
                                  <p:stCondLst>
                                    <p:cond delay="0"/>
                                  </p:stCondLst>
                                  <p:iterate type="lt">
                                    <p:tmPct val="10000"/>
                                  </p:iterate>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1"/>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0963"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3" y="0"/>
            <a:ext cx="13015913"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35843"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4400" y="3060700"/>
            <a:ext cx="2806700" cy="6692900"/>
          </a:xfrm>
          <a:prstGeom prst="rect">
            <a:avLst/>
          </a:prstGeom>
          <a:noFill/>
          <a:ln>
            <a:noFill/>
          </a:ln>
          <a:effectLst>
            <a:outerShdw dist="114299" dir="1800011" algn="ctr" rotWithShape="0">
              <a:schemeClr val="bg2">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44" name="Pictur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800" y="2133600"/>
            <a:ext cx="4964113" cy="7620000"/>
          </a:xfrm>
          <a:prstGeom prst="rect">
            <a:avLst/>
          </a:prstGeom>
          <a:noFill/>
          <a:ln>
            <a:noFill/>
          </a:ln>
          <a:effectLst>
            <a:outerShdw dist="114299" dir="1800011" algn="ctr" rotWithShape="0">
              <a:schemeClr val="bg2">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45" name="Picture 5"/>
          <p:cNvPicPr>
            <a:picLocks noChangeArrowheads="1"/>
          </p:cNvPicPr>
          <p:nvPr/>
        </p:nvPicPr>
        <p:blipFill>
          <a:blip r:embed="rId7"/>
          <a:srcRect/>
          <a:stretch>
            <a:fillRect/>
          </a:stretch>
        </p:blipFill>
        <p:spPr bwMode="auto">
          <a:xfrm>
            <a:off x="9069388" y="2705100"/>
            <a:ext cx="2971800" cy="7137400"/>
          </a:xfrm>
          <a:prstGeom prst="rect">
            <a:avLst/>
          </a:prstGeom>
          <a:noFill/>
          <a:ln w="12700" cap="flat">
            <a:noFill/>
            <a:miter lim="800000"/>
            <a:headEnd/>
            <a:tailEnd/>
          </a:ln>
          <a:effectLst>
            <a:outerShdw blurRad="76200" dir="13500000" sy="23000" kx="1200000" algn="br" rotWithShape="0">
              <a:prstClr val="black">
                <a:alpha val="20000"/>
              </a:prstClr>
            </a:outerShdw>
          </a:effectLst>
        </p:spPr>
      </p:pic>
      <p:pic>
        <p:nvPicPr>
          <p:cNvPr id="35849" name="Picture 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9900" y="4267200"/>
            <a:ext cx="3644900" cy="5486400"/>
          </a:xfrm>
          <a:prstGeom prst="rect">
            <a:avLst/>
          </a:prstGeom>
          <a:noFill/>
          <a:ln>
            <a:noFill/>
          </a:ln>
          <a:effectLst>
            <a:outerShdw dist="114299" dir="1800011" algn="ctr" rotWithShape="0">
              <a:schemeClr val="bg2">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50" name="Picture 10"/>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886200"/>
            <a:ext cx="437991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51" name="Picture 1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8500" y="-279400"/>
            <a:ext cx="2832100" cy="4951413"/>
          </a:xfrm>
          <a:prstGeom prst="rect">
            <a:avLst/>
          </a:prstGeom>
          <a:noFill/>
          <a:ln>
            <a:noFill/>
          </a:ln>
          <a:effectLst>
            <a:outerShdw dist="114299" dir="1800011" algn="ctr" rotWithShape="0">
              <a:schemeClr val="bg2">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52" name="Picture 12"/>
          <p:cNvPicPr>
            <a:picLocks noChangeArrowheads="1"/>
          </p:cNvPicPr>
          <p:nvPr/>
        </p:nvPicPr>
        <p:blipFill>
          <a:blip r:embed="rId11">
            <a:lum bright="-10000"/>
            <a:extLst>
              <a:ext uri="{28A0092B-C50C-407E-A947-70E740481C1C}">
                <a14:useLocalDpi xmlns:a14="http://schemas.microsoft.com/office/drawing/2010/main" val="0"/>
              </a:ext>
            </a:extLst>
          </a:blip>
          <a:srcRect/>
          <a:stretch>
            <a:fillRect/>
          </a:stretch>
        </p:blipFill>
        <p:spPr bwMode="auto">
          <a:xfrm>
            <a:off x="7645400" y="4819650"/>
            <a:ext cx="2017713" cy="4933950"/>
          </a:xfrm>
          <a:prstGeom prst="rect">
            <a:avLst/>
          </a:prstGeom>
          <a:noFill/>
          <a:ln>
            <a:noFill/>
          </a:ln>
          <a:effectLst>
            <a:outerShdw dist="114299" dir="1800011" algn="ctr" rotWithShape="0">
              <a:schemeClr val="bg2">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53" name="Picture 13"/>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07000" y="3505200"/>
            <a:ext cx="2844800" cy="5740400"/>
          </a:xfrm>
          <a:prstGeom prst="rect">
            <a:avLst/>
          </a:prstGeom>
          <a:noFill/>
          <a:ln>
            <a:noFill/>
          </a:ln>
          <a:effectLst>
            <a:outerShdw dist="114299" dir="2940006" algn="ctr" rotWithShape="0">
              <a:schemeClr val="bg2">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48" name="Picture 8"/>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86944">
            <a:off x="6330950" y="361950"/>
            <a:ext cx="4505325" cy="2843213"/>
          </a:xfrm>
          <a:prstGeom prst="rect">
            <a:avLst/>
          </a:prstGeom>
          <a:noFill/>
          <a:ln>
            <a:noFill/>
          </a:ln>
          <a:effectLst>
            <a:outerShdw dist="114299" dir="1800011" algn="ctr" rotWithShape="0">
              <a:schemeClr val="bg2">
                <a:alpha val="93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additive="base">
                                        <p:cTn id="7" dur="500" fill="hold"/>
                                        <p:tgtEl>
                                          <p:spTgt spid="35844"/>
                                        </p:tgtEl>
                                        <p:attrNameLst>
                                          <p:attrName>ppt_x</p:attrName>
                                        </p:attrNameLst>
                                      </p:cBhvr>
                                      <p:tavLst>
                                        <p:tav tm="0">
                                          <p:val>
                                            <p:strVal val="0-#ppt_w/2"/>
                                          </p:val>
                                        </p:tav>
                                        <p:tav tm="100000">
                                          <p:val>
                                            <p:strVal val="#ppt_x"/>
                                          </p:val>
                                        </p:tav>
                                      </p:tavLst>
                                    </p:anim>
                                    <p:anim calcmode="lin" valueType="num">
                                      <p:cBhvr additive="base">
                                        <p:cTn id="8" dur="500" fill="hold"/>
                                        <p:tgtEl>
                                          <p:spTgt spid="3584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1500"/>
                                  </p:stCondLst>
                                  <p:childTnLst>
                                    <p:set>
                                      <p:cBhvr>
                                        <p:cTn id="11" dur="1" fill="hold">
                                          <p:stCondLst>
                                            <p:cond delay="0"/>
                                          </p:stCondLst>
                                        </p:cTn>
                                        <p:tgtEl>
                                          <p:spTgt spid="35845"/>
                                        </p:tgtEl>
                                        <p:attrNameLst>
                                          <p:attrName>style.visibility</p:attrName>
                                        </p:attrNameLst>
                                      </p:cBhvr>
                                      <p:to>
                                        <p:strVal val="visible"/>
                                      </p:to>
                                    </p:set>
                                    <p:anim calcmode="lin" valueType="num">
                                      <p:cBhvr additive="base">
                                        <p:cTn id="12" dur="500" fill="hold"/>
                                        <p:tgtEl>
                                          <p:spTgt spid="35845"/>
                                        </p:tgtEl>
                                        <p:attrNameLst>
                                          <p:attrName>ppt_x</p:attrName>
                                        </p:attrNameLst>
                                      </p:cBhvr>
                                      <p:tavLst>
                                        <p:tav tm="0">
                                          <p:val>
                                            <p:strVal val="1+#ppt_w/2"/>
                                          </p:val>
                                        </p:tav>
                                        <p:tav tm="100000">
                                          <p:val>
                                            <p:strVal val="#ppt_x"/>
                                          </p:val>
                                        </p:tav>
                                      </p:tavLst>
                                    </p:anim>
                                    <p:anim calcmode="lin" valueType="num">
                                      <p:cBhvr additive="base">
                                        <p:cTn id="13" dur="500" fill="hold"/>
                                        <p:tgtEl>
                                          <p:spTgt spid="3584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2500"/>
                            </p:stCondLst>
                            <p:childTnLst>
                              <p:par>
                                <p:cTn id="15" presetID="23" presetClass="entr" presetSubtype="16" fill="hold" nodeType="afterEffect">
                                  <p:stCondLst>
                                    <p:cond delay="0"/>
                                  </p:stCondLst>
                                  <p:childTnLst>
                                    <p:set>
                                      <p:cBhvr>
                                        <p:cTn id="16" dur="1" fill="hold">
                                          <p:stCondLst>
                                            <p:cond delay="0"/>
                                          </p:stCondLst>
                                        </p:cTn>
                                        <p:tgtEl>
                                          <p:spTgt spid="35851"/>
                                        </p:tgtEl>
                                        <p:attrNameLst>
                                          <p:attrName>style.visibility</p:attrName>
                                        </p:attrNameLst>
                                      </p:cBhvr>
                                      <p:to>
                                        <p:strVal val="visible"/>
                                      </p:to>
                                    </p:set>
                                    <p:anim calcmode="lin" valueType="num">
                                      <p:cBhvr>
                                        <p:cTn id="17" dur="500" fill="hold"/>
                                        <p:tgtEl>
                                          <p:spTgt spid="35851"/>
                                        </p:tgtEl>
                                        <p:attrNameLst>
                                          <p:attrName>ppt_w</p:attrName>
                                        </p:attrNameLst>
                                      </p:cBhvr>
                                      <p:tavLst>
                                        <p:tav tm="0">
                                          <p:val>
                                            <p:fltVal val="0"/>
                                          </p:val>
                                        </p:tav>
                                        <p:tav tm="100000">
                                          <p:val>
                                            <p:strVal val="#ppt_w"/>
                                          </p:val>
                                        </p:tav>
                                      </p:tavLst>
                                    </p:anim>
                                    <p:anim calcmode="lin" valueType="num">
                                      <p:cBhvr>
                                        <p:cTn id="18" dur="500" fill="hold"/>
                                        <p:tgtEl>
                                          <p:spTgt spid="35851"/>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000"/>
                            </p:stCondLst>
                            <p:childTnLst>
                              <p:par>
                                <p:cTn id="20" presetID="63371904" presetClass="entr" presetSubtype="73421440" fill="hold" nodeType="afterEffect">
                                  <p:stCondLst>
                                    <p:cond delay="0"/>
                                  </p:stCondLst>
                                  <p:childTnLst>
                                    <p:set>
                                      <p:cBhvr>
                                        <p:cTn id="21" dur="1" fill="hold">
                                          <p:stCondLst>
                                            <p:cond delay="499"/>
                                          </p:stCondLst>
                                        </p:cTn>
                                        <p:tgtEl>
                                          <p:spTgt spid="35849"/>
                                        </p:tgtEl>
                                        <p:attrNameLst>
                                          <p:attrName>style.visibility</p:attrName>
                                        </p:attrNameLst>
                                      </p:cBhvr>
                                      <p:to>
                                        <p:strVal val="visible"/>
                                      </p:to>
                                    </p:set>
                                  </p:childTnLst>
                                </p:cTn>
                              </p:par>
                            </p:childTnLst>
                          </p:cTn>
                        </p:par>
                        <p:par>
                          <p:cTn id="22" fill="hold" nodeType="afterGroup">
                            <p:stCondLst>
                              <p:cond delay="3500"/>
                            </p:stCondLst>
                            <p:childTnLst>
                              <p:par>
                                <p:cTn id="23" presetID="63371904" presetClass="entr" presetSubtype="73420840" fill="hold" nodeType="afterEffect">
                                  <p:stCondLst>
                                    <p:cond delay="500"/>
                                  </p:stCondLst>
                                  <p:childTnLst>
                                    <p:set>
                                      <p:cBhvr>
                                        <p:cTn id="24" dur="1" fill="hold">
                                          <p:stCondLst>
                                            <p:cond delay="499"/>
                                          </p:stCondLst>
                                        </p:cTn>
                                        <p:tgtEl>
                                          <p:spTgt spid="35843"/>
                                        </p:tgtEl>
                                        <p:attrNameLst>
                                          <p:attrName>style.visibility</p:attrName>
                                        </p:attrNameLst>
                                      </p:cBhvr>
                                      <p:to>
                                        <p:strVal val="visible"/>
                                      </p:to>
                                    </p:set>
                                  </p:childTnLst>
                                </p:cTn>
                              </p:par>
                            </p:childTnLst>
                          </p:cTn>
                        </p:par>
                        <p:par>
                          <p:cTn id="25" fill="hold" nodeType="afterGroup">
                            <p:stCondLst>
                              <p:cond delay="4500"/>
                            </p:stCondLst>
                            <p:childTnLst>
                              <p:par>
                                <p:cTn id="26" presetID="2" presetClass="entr" presetSubtype="2" fill="hold" nodeType="afterEffect">
                                  <p:stCondLst>
                                    <p:cond delay="0"/>
                                  </p:stCondLst>
                                  <p:childTnLst>
                                    <p:set>
                                      <p:cBhvr>
                                        <p:cTn id="27" dur="1" fill="hold">
                                          <p:stCondLst>
                                            <p:cond delay="0"/>
                                          </p:stCondLst>
                                        </p:cTn>
                                        <p:tgtEl>
                                          <p:spTgt spid="35848"/>
                                        </p:tgtEl>
                                        <p:attrNameLst>
                                          <p:attrName>style.visibility</p:attrName>
                                        </p:attrNameLst>
                                      </p:cBhvr>
                                      <p:to>
                                        <p:strVal val="visible"/>
                                      </p:to>
                                    </p:set>
                                    <p:anim calcmode="lin" valueType="num">
                                      <p:cBhvr additive="base">
                                        <p:cTn id="28" dur="500" fill="hold"/>
                                        <p:tgtEl>
                                          <p:spTgt spid="35848"/>
                                        </p:tgtEl>
                                        <p:attrNameLst>
                                          <p:attrName>ppt_x</p:attrName>
                                        </p:attrNameLst>
                                      </p:cBhvr>
                                      <p:tavLst>
                                        <p:tav tm="0">
                                          <p:val>
                                            <p:strVal val="1+#ppt_w/2"/>
                                          </p:val>
                                        </p:tav>
                                        <p:tav tm="100000">
                                          <p:val>
                                            <p:strVal val="#ppt_x"/>
                                          </p:val>
                                        </p:tav>
                                      </p:tavLst>
                                    </p:anim>
                                    <p:anim calcmode="lin" valueType="num">
                                      <p:cBhvr additive="base">
                                        <p:cTn id="29" dur="500" fill="hold"/>
                                        <p:tgtEl>
                                          <p:spTgt spid="35848"/>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5000"/>
                            </p:stCondLst>
                            <p:childTnLst>
                              <p:par>
                                <p:cTn id="31" presetID="2" presetClass="entr" presetSubtype="8" fill="hold" nodeType="afterEffect">
                                  <p:stCondLst>
                                    <p:cond delay="0"/>
                                  </p:stCondLst>
                                  <p:childTnLst>
                                    <p:set>
                                      <p:cBhvr>
                                        <p:cTn id="32" dur="1" fill="hold">
                                          <p:stCondLst>
                                            <p:cond delay="0"/>
                                          </p:stCondLst>
                                        </p:cTn>
                                        <p:tgtEl>
                                          <p:spTgt spid="35850"/>
                                        </p:tgtEl>
                                        <p:attrNameLst>
                                          <p:attrName>style.visibility</p:attrName>
                                        </p:attrNameLst>
                                      </p:cBhvr>
                                      <p:to>
                                        <p:strVal val="visible"/>
                                      </p:to>
                                    </p:set>
                                    <p:anim calcmode="lin" valueType="num">
                                      <p:cBhvr additive="base">
                                        <p:cTn id="33" dur="500" fill="hold"/>
                                        <p:tgtEl>
                                          <p:spTgt spid="35850"/>
                                        </p:tgtEl>
                                        <p:attrNameLst>
                                          <p:attrName>ppt_x</p:attrName>
                                        </p:attrNameLst>
                                      </p:cBhvr>
                                      <p:tavLst>
                                        <p:tav tm="0">
                                          <p:val>
                                            <p:strVal val="0-#ppt_w/2"/>
                                          </p:val>
                                        </p:tav>
                                        <p:tav tm="100000">
                                          <p:val>
                                            <p:strVal val="#ppt_x"/>
                                          </p:val>
                                        </p:tav>
                                      </p:tavLst>
                                    </p:anim>
                                    <p:anim calcmode="lin" valueType="num">
                                      <p:cBhvr additive="base">
                                        <p:cTn id="34" dur="500" fill="hold"/>
                                        <p:tgtEl>
                                          <p:spTgt spid="35850"/>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500"/>
                            </p:stCondLst>
                            <p:childTnLst>
                              <p:par>
                                <p:cTn id="36" presetID="23" presetClass="entr" presetSubtype="16" fill="hold" nodeType="afterEffect">
                                  <p:stCondLst>
                                    <p:cond delay="0"/>
                                  </p:stCondLst>
                                  <p:childTnLst>
                                    <p:set>
                                      <p:cBhvr>
                                        <p:cTn id="37" dur="1" fill="hold">
                                          <p:stCondLst>
                                            <p:cond delay="0"/>
                                          </p:stCondLst>
                                        </p:cTn>
                                        <p:tgtEl>
                                          <p:spTgt spid="35852"/>
                                        </p:tgtEl>
                                        <p:attrNameLst>
                                          <p:attrName>style.visibility</p:attrName>
                                        </p:attrNameLst>
                                      </p:cBhvr>
                                      <p:to>
                                        <p:strVal val="visible"/>
                                      </p:to>
                                    </p:set>
                                    <p:anim calcmode="lin" valueType="num">
                                      <p:cBhvr>
                                        <p:cTn id="38" dur="500" fill="hold"/>
                                        <p:tgtEl>
                                          <p:spTgt spid="35852"/>
                                        </p:tgtEl>
                                        <p:attrNameLst>
                                          <p:attrName>ppt_w</p:attrName>
                                        </p:attrNameLst>
                                      </p:cBhvr>
                                      <p:tavLst>
                                        <p:tav tm="0">
                                          <p:val>
                                            <p:fltVal val="0"/>
                                          </p:val>
                                        </p:tav>
                                        <p:tav tm="100000">
                                          <p:val>
                                            <p:strVal val="#ppt_w"/>
                                          </p:val>
                                        </p:tav>
                                      </p:tavLst>
                                    </p:anim>
                                    <p:anim calcmode="lin" valueType="num">
                                      <p:cBhvr>
                                        <p:cTn id="39" dur="500" fill="hold"/>
                                        <p:tgtEl>
                                          <p:spTgt spid="35852"/>
                                        </p:tgtEl>
                                        <p:attrNameLst>
                                          <p:attrName>ppt_h</p:attrName>
                                        </p:attrNameLst>
                                      </p:cBhvr>
                                      <p:tavLst>
                                        <p:tav tm="0">
                                          <p:val>
                                            <p:fltVal val="0"/>
                                          </p:val>
                                        </p:tav>
                                        <p:tav tm="100000">
                                          <p:val>
                                            <p:strVal val="#ppt_h"/>
                                          </p:val>
                                        </p:tav>
                                      </p:tavLst>
                                    </p:anim>
                                  </p:childTnLst>
                                </p:cTn>
                              </p:par>
                            </p:childTnLst>
                          </p:cTn>
                        </p:par>
                        <p:par>
                          <p:cTn id="40" fill="hold" nodeType="afterGroup">
                            <p:stCondLst>
                              <p:cond delay="6000"/>
                            </p:stCondLst>
                            <p:childTnLst>
                              <p:par>
                                <p:cTn id="41" presetID="2" presetClass="entr" presetSubtype="4" fill="hold" nodeType="afterEffect">
                                  <p:stCondLst>
                                    <p:cond delay="0"/>
                                  </p:stCondLst>
                                  <p:childTnLst>
                                    <p:set>
                                      <p:cBhvr>
                                        <p:cTn id="42" dur="1" fill="hold">
                                          <p:stCondLst>
                                            <p:cond delay="0"/>
                                          </p:stCondLst>
                                        </p:cTn>
                                        <p:tgtEl>
                                          <p:spTgt spid="35853"/>
                                        </p:tgtEl>
                                        <p:attrNameLst>
                                          <p:attrName>style.visibility</p:attrName>
                                        </p:attrNameLst>
                                      </p:cBhvr>
                                      <p:to>
                                        <p:strVal val="visible"/>
                                      </p:to>
                                    </p:set>
                                    <p:anim calcmode="lin" valueType="num">
                                      <p:cBhvr additive="base">
                                        <p:cTn id="43" dur="500" fill="hold"/>
                                        <p:tgtEl>
                                          <p:spTgt spid="35853"/>
                                        </p:tgtEl>
                                        <p:attrNameLst>
                                          <p:attrName>ppt_x</p:attrName>
                                        </p:attrNameLst>
                                      </p:cBhvr>
                                      <p:tavLst>
                                        <p:tav tm="0">
                                          <p:val>
                                            <p:strVal val="#ppt_x"/>
                                          </p:val>
                                        </p:tav>
                                        <p:tav tm="100000">
                                          <p:val>
                                            <p:strVal val="#ppt_x"/>
                                          </p:val>
                                        </p:tav>
                                      </p:tavLst>
                                    </p:anim>
                                    <p:anim calcmode="lin" valueType="num">
                                      <p:cBhvr additive="base">
                                        <p:cTn id="44" dur="500" fill="hold"/>
                                        <p:tgtEl>
                                          <p:spTgt spid="358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upload.wikimedia.org/wikipedia/commons/thumb/6/6c/Map_of_Salem_Village.jpg/1280px-Map_of_Salem_Vill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13004800" cy="918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0" name="Picture 7" descr="http://fc07.deviantart.net/fs47/i/2009/201/c/3/stormy_sky_13_by_Tash_st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276600"/>
            <a:ext cx="12990513"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1168400" y="0"/>
            <a:ext cx="10464800" cy="2006600"/>
          </a:xfrm>
          <a:prstGeom prst="rect">
            <a:avLst/>
          </a:prstGeom>
        </p:spPr>
        <p:txBody>
          <a:bodyPr/>
          <a:lstStyle/>
          <a:p>
            <a:pPr algn="ctr" eaLnBrk="1" hangingPunct="1">
              <a:defRPr/>
            </a:pPr>
            <a:endParaRPr lang="en-US" sz="8400" b="1" kern="0" dirty="0">
              <a:solidFill>
                <a:schemeClr val="tx1"/>
              </a:solidFill>
              <a:effectLst>
                <a:outerShdw blurRad="38100" dist="38100" dir="2700000" algn="tl">
                  <a:srgbClr val="000000"/>
                </a:outerShdw>
              </a:effectLst>
              <a:latin typeface="Mailart Rubberstamp" charset="0"/>
              <a:ea typeface="+mj-ea"/>
              <a:cs typeface="+mj-cs"/>
              <a:sym typeface="Mailart Rubberstamp" charset="0"/>
            </a:endParaRPr>
          </a:p>
        </p:txBody>
      </p:sp>
      <p:pic>
        <p:nvPicPr>
          <p:cNvPr id="662529" name="Picture 1"/>
          <p:cNvPicPr>
            <a:picLocks noChangeAspect="1"/>
          </p:cNvPicPr>
          <p:nvPr/>
        </p:nvPicPr>
        <p:blipFill>
          <a:blip r:embed="rId4" cstate="print"/>
          <a:srcRect l="3815" t="19721" r="4424"/>
          <a:stretch>
            <a:fillRect/>
          </a:stretch>
        </p:blipFill>
        <p:spPr bwMode="auto">
          <a:xfrm>
            <a:off x="0" y="0"/>
            <a:ext cx="12217400" cy="1550988"/>
          </a:xfrm>
          <a:prstGeom prst="rect">
            <a:avLst/>
          </a:prstGeom>
          <a:noFill/>
          <a:ln w="25400">
            <a:noFill/>
            <a:miter lim="800000"/>
            <a:headEnd/>
            <a:tailEnd/>
          </a:ln>
          <a:effectLst>
            <a:glow rad="101600">
              <a:schemeClr val="tx1">
                <a:alpha val="60000"/>
              </a:schemeClr>
            </a:glow>
          </a:effectLst>
        </p:spPr>
      </p:pic>
      <p:sp>
        <p:nvSpPr>
          <p:cNvPr id="6" name="TextBox 5"/>
          <p:cNvSpPr txBox="1"/>
          <p:nvPr/>
        </p:nvSpPr>
        <p:spPr>
          <a:xfrm>
            <a:off x="0" y="1676400"/>
            <a:ext cx="9855200" cy="7632700"/>
          </a:xfrm>
          <a:prstGeom prst="rect">
            <a:avLst/>
          </a:prstGeom>
          <a:noFill/>
        </p:spPr>
        <p:txBody>
          <a:bodyPr>
            <a:spAutoFit/>
          </a:bodyPr>
          <a:lstStyle/>
          <a:p>
            <a:pPr marL="914400" indent="-914400" eaLnBrk="1" hangingPunct="1">
              <a:spcAft>
                <a:spcPts val="4200"/>
              </a:spcAft>
              <a:buSzPct val="116000"/>
              <a:buFontTx/>
              <a:buBlip>
                <a:blip r:embed="rId5"/>
              </a:buBlip>
              <a:defRPr/>
            </a:pPr>
            <a:r>
              <a:rPr lang="en-US" sz="6000" dirty="0">
                <a:effectLst>
                  <a:glow rad="101600">
                    <a:schemeClr val="accent1">
                      <a:satMod val="175000"/>
                      <a:alpha val="40000"/>
                    </a:schemeClr>
                  </a:glow>
                  <a:outerShdw blurRad="38100" dist="38100" dir="2700000" algn="tl">
                    <a:srgbClr val="000000"/>
                  </a:outerShdw>
                </a:effectLst>
                <a:latin typeface="Bernard MT Condensed" pitchFamily="18" charset="0"/>
                <a:ea typeface="Lucida Grande" charset="0"/>
                <a:cs typeface="Lucida Grande" charset="0"/>
                <a:sym typeface="Lucida Grande" charset="0"/>
              </a:rPr>
              <a:t>In 1692, several young Puritan girls seem bewitched</a:t>
            </a:r>
          </a:p>
          <a:p>
            <a:pPr marL="914400" indent="-914400" eaLnBrk="1" hangingPunct="1">
              <a:spcAft>
                <a:spcPts val="4200"/>
              </a:spcAft>
              <a:buSzPct val="116000"/>
              <a:buFontTx/>
              <a:buBlip>
                <a:blip r:embed="rId5"/>
              </a:buBlip>
              <a:defRPr/>
            </a:pPr>
            <a:r>
              <a:rPr lang="en-US" sz="6000" dirty="0">
                <a:effectLst>
                  <a:glow rad="101600">
                    <a:schemeClr val="accent1">
                      <a:satMod val="175000"/>
                      <a:alpha val="40000"/>
                    </a:schemeClr>
                  </a:glow>
                  <a:outerShdw blurRad="38100" dist="38100" dir="2700000" algn="tl">
                    <a:srgbClr val="000000"/>
                  </a:outerShdw>
                </a:effectLst>
                <a:latin typeface="Bernard MT Condensed" pitchFamily="18" charset="0"/>
                <a:ea typeface="Lucida Grande" charset="0"/>
                <a:cs typeface="Lucida Grande" charset="0"/>
                <a:sym typeface="Lucida Grande" charset="0"/>
              </a:rPr>
              <a:t>Over 100 people (mostly women) are arrested and tried for witchcraft </a:t>
            </a:r>
          </a:p>
          <a:p>
            <a:pPr marL="914400" indent="-914400" eaLnBrk="1" hangingPunct="1">
              <a:spcAft>
                <a:spcPts val="4200"/>
              </a:spcAft>
              <a:buSzPct val="116000"/>
              <a:buFontTx/>
              <a:buBlip>
                <a:blip r:embed="rId5"/>
              </a:buBlip>
              <a:defRPr/>
            </a:pPr>
            <a:r>
              <a:rPr lang="en-US" sz="6000" dirty="0">
                <a:effectLst>
                  <a:glow rad="101600">
                    <a:schemeClr val="accent1">
                      <a:satMod val="175000"/>
                      <a:alpha val="40000"/>
                    </a:schemeClr>
                  </a:glow>
                  <a:outerShdw blurRad="38100" dist="38100" dir="2700000" algn="tl">
                    <a:srgbClr val="000000"/>
                  </a:outerShdw>
                </a:effectLst>
                <a:latin typeface="Bernard MT Condensed" pitchFamily="18" charset="0"/>
                <a:ea typeface="Lucida Grande" charset="0"/>
                <a:cs typeface="Lucida Grande" charset="0"/>
                <a:sym typeface="Lucida Grande" charset="0"/>
              </a:rPr>
              <a:t>20 are executed for witchcraft, most by hanging</a:t>
            </a:r>
            <a:endParaRPr lang="en-US" sz="6000" dirty="0">
              <a:effectLst>
                <a:glow rad="101600">
                  <a:schemeClr val="accent1">
                    <a:satMod val="175000"/>
                    <a:alpha val="40000"/>
                  </a:schemeClr>
                </a:glow>
                <a:outerShdw blurRad="38100" dist="38100" dir="2700000" algn="tl">
                  <a:srgbClr val="000000"/>
                </a:outerShdw>
              </a:effectLst>
              <a:latin typeface="Bernard MT Condensed" pitchFamily="18" charset="0"/>
              <a:ea typeface="ヒラギノ角ゴ ProN W6" charset="0"/>
              <a:cs typeface="ヒラギノ角ゴ ProN W6" charset="0"/>
              <a:sym typeface="Lucida Grande"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upload.wikimedia.org/wikipedia/commons/6/68/Matteson-witch.jpg"/>
          <p:cNvPicPr>
            <a:picLocks noChangeAspect="1" noChangeArrowheads="1"/>
          </p:cNvPicPr>
          <p:nvPr/>
        </p:nvPicPr>
        <p:blipFill>
          <a:blip r:embed="rId2">
            <a:extLst>
              <a:ext uri="{28A0092B-C50C-407E-A947-70E740481C1C}">
                <a14:useLocalDpi xmlns:a14="http://schemas.microsoft.com/office/drawing/2010/main" val="0"/>
              </a:ext>
            </a:extLst>
          </a:blip>
          <a:srcRect t="8076"/>
          <a:stretch>
            <a:fillRect/>
          </a:stretch>
        </p:blipFill>
        <p:spPr bwMode="auto">
          <a:xfrm>
            <a:off x="0" y="76200"/>
            <a:ext cx="13004800" cy="867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2"/>
          <p:cNvSpPr txBox="1">
            <a:spLocks noChangeArrowheads="1"/>
          </p:cNvSpPr>
          <p:nvPr/>
        </p:nvSpPr>
        <p:spPr bwMode="auto">
          <a:xfrm>
            <a:off x="0" y="8369300"/>
            <a:ext cx="13004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400"/>
              </a:spcBef>
              <a:buSzPct val="171000"/>
              <a:buFont typeface="Gill Sans" charset="0"/>
              <a:buChar char="•"/>
              <a:defRPr sz="4200">
                <a:solidFill>
                  <a:schemeClr val="tx1"/>
                </a:solidFill>
                <a:latin typeface="Gill Sans" charset="0"/>
                <a:cs typeface="ヒラギノ角ゴ ProN W3" charset="0"/>
                <a:sym typeface="Gill Sans" charset="0"/>
              </a:defRPr>
            </a:lvl1pPr>
            <a:lvl2pPr marL="742950" indent="-285750">
              <a:spcBef>
                <a:spcPts val="2400"/>
              </a:spcBef>
              <a:buSzPct val="171000"/>
              <a:buFont typeface="Gill Sans" charset="0"/>
              <a:buChar char="•"/>
              <a:defRPr sz="4200">
                <a:solidFill>
                  <a:schemeClr val="tx1"/>
                </a:solidFill>
                <a:latin typeface="Gill Sans" charset="0"/>
                <a:cs typeface="ヒラギノ角ゴ ProN W3" charset="0"/>
                <a:sym typeface="Gill Sans" charset="0"/>
              </a:defRPr>
            </a:lvl2pPr>
            <a:lvl3pPr marL="1143000" indent="-228600">
              <a:spcBef>
                <a:spcPts val="2400"/>
              </a:spcBef>
              <a:buSzPct val="171000"/>
              <a:buFont typeface="Gill Sans" charset="0"/>
              <a:buChar char="•"/>
              <a:defRPr sz="4200">
                <a:solidFill>
                  <a:schemeClr val="tx1"/>
                </a:solidFill>
                <a:latin typeface="Gill Sans" charset="0"/>
                <a:cs typeface="ヒラギノ角ゴ ProN W3" charset="0"/>
                <a:sym typeface="Gill Sans" charset="0"/>
              </a:defRPr>
            </a:lvl3pPr>
            <a:lvl4pPr marL="1600200" indent="-228600">
              <a:spcBef>
                <a:spcPts val="2400"/>
              </a:spcBef>
              <a:buSzPct val="171000"/>
              <a:buFont typeface="Gill Sans" charset="0"/>
              <a:buChar char="•"/>
              <a:defRPr sz="4200">
                <a:solidFill>
                  <a:schemeClr val="tx1"/>
                </a:solidFill>
                <a:latin typeface="Gill Sans" charset="0"/>
                <a:cs typeface="ヒラギノ角ゴ ProN W3" charset="0"/>
                <a:sym typeface="Gill Sans" charset="0"/>
              </a:defRPr>
            </a:lvl4pPr>
            <a:lvl5pPr marL="2057400" indent="-228600">
              <a:spcBef>
                <a:spcPts val="2400"/>
              </a:spcBef>
              <a:buSzPct val="171000"/>
              <a:buFont typeface="Gill Sans" charset="0"/>
              <a:buChar char="•"/>
              <a:defRPr sz="4200">
                <a:solidFill>
                  <a:schemeClr val="tx1"/>
                </a:solidFill>
                <a:latin typeface="Gill Sans" charset="0"/>
                <a:cs typeface="ヒラギノ角ゴ ProN W3" charset="0"/>
                <a:sym typeface="Gill Sans" charset="0"/>
              </a:defRPr>
            </a:lvl5pPr>
            <a:lvl6pPr marL="2514600" indent="-228600" eaLnBrk="0" fontAlgn="base" hangingPunct="0">
              <a:spcBef>
                <a:spcPts val="2400"/>
              </a:spcBef>
              <a:spcAft>
                <a:spcPct val="0"/>
              </a:spcAft>
              <a:buSzPct val="171000"/>
              <a:buFont typeface="Gill Sans" charset="0"/>
              <a:buChar char="•"/>
              <a:defRPr sz="4200">
                <a:solidFill>
                  <a:schemeClr val="tx1"/>
                </a:solidFill>
                <a:latin typeface="Gill Sans" charset="0"/>
                <a:cs typeface="ヒラギノ角ゴ ProN W3" charset="0"/>
                <a:sym typeface="Gill Sans" charset="0"/>
              </a:defRPr>
            </a:lvl6pPr>
            <a:lvl7pPr marL="2971800" indent="-228600" eaLnBrk="0" fontAlgn="base" hangingPunct="0">
              <a:spcBef>
                <a:spcPts val="2400"/>
              </a:spcBef>
              <a:spcAft>
                <a:spcPct val="0"/>
              </a:spcAft>
              <a:buSzPct val="171000"/>
              <a:buFont typeface="Gill Sans" charset="0"/>
              <a:buChar char="•"/>
              <a:defRPr sz="4200">
                <a:solidFill>
                  <a:schemeClr val="tx1"/>
                </a:solidFill>
                <a:latin typeface="Gill Sans" charset="0"/>
                <a:cs typeface="ヒラギノ角ゴ ProN W3" charset="0"/>
                <a:sym typeface="Gill Sans" charset="0"/>
              </a:defRPr>
            </a:lvl7pPr>
            <a:lvl8pPr marL="3429000" indent="-228600" eaLnBrk="0" fontAlgn="base" hangingPunct="0">
              <a:spcBef>
                <a:spcPts val="2400"/>
              </a:spcBef>
              <a:spcAft>
                <a:spcPct val="0"/>
              </a:spcAft>
              <a:buSzPct val="171000"/>
              <a:buFont typeface="Gill Sans" charset="0"/>
              <a:buChar char="•"/>
              <a:defRPr sz="4200">
                <a:solidFill>
                  <a:schemeClr val="tx1"/>
                </a:solidFill>
                <a:latin typeface="Gill Sans" charset="0"/>
                <a:cs typeface="ヒラギノ角ゴ ProN W3" charset="0"/>
                <a:sym typeface="Gill Sans" charset="0"/>
              </a:defRPr>
            </a:lvl8pPr>
            <a:lvl9pPr marL="3886200" indent="-228600" eaLnBrk="0" fontAlgn="base" hangingPunct="0">
              <a:spcBef>
                <a:spcPts val="2400"/>
              </a:spcBef>
              <a:spcAft>
                <a:spcPct val="0"/>
              </a:spcAft>
              <a:buSzPct val="171000"/>
              <a:buFont typeface="Gill Sans" charset="0"/>
              <a:buChar char="•"/>
              <a:defRPr sz="4200">
                <a:solidFill>
                  <a:schemeClr val="tx1"/>
                </a:solidFill>
                <a:latin typeface="Gill Sans" charset="0"/>
                <a:cs typeface="ヒラギノ角ゴ ProN W3" charset="0"/>
                <a:sym typeface="Gill Sans" charset="0"/>
              </a:defRPr>
            </a:lvl9pPr>
          </a:lstStyle>
          <a:p>
            <a:pPr algn="ctr" eaLnBrk="1" hangingPunct="1">
              <a:spcBef>
                <a:spcPct val="0"/>
              </a:spcBef>
              <a:buSzTx/>
              <a:buFontTx/>
              <a:buNone/>
            </a:pPr>
            <a:r>
              <a:rPr lang="en-US" altLang="en-US">
                <a:solidFill>
                  <a:srgbClr val="FFFFFF"/>
                </a:solidFill>
                <a:latin typeface="Bernard MT Condensed" panose="02050806060905020404" pitchFamily="18" charset="0"/>
              </a:rPr>
              <a:t>Examination of a Witch – the court looked for birthmarks which were thought to be made by the Devil  </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3004800" cy="2347307"/>
          </a:xfrm>
          <a:prstGeom prst="rect">
            <a:avLst/>
          </a:prstGeom>
          <a:noFill/>
        </p:spPr>
        <p:txBody>
          <a:bodyPr lIns="130046" tIns="65023" rIns="130046" bIns="65023">
            <a:spAutoFit/>
          </a:bodyPr>
          <a:lstStyle/>
          <a:p>
            <a:pPr eaLnBrk="1" fontAlgn="auto" hangingPunct="1">
              <a:spcBef>
                <a:spcPts val="0"/>
              </a:spcBef>
              <a:spcAft>
                <a:spcPts val="0"/>
              </a:spcAft>
              <a:defRPr/>
            </a:pPr>
            <a:r>
              <a:rPr lang="en-US" sz="7200" dirty="0">
                <a:effectLst>
                  <a:glow rad="228600">
                    <a:schemeClr val="accent3">
                      <a:satMod val="175000"/>
                      <a:alpha val="40000"/>
                    </a:schemeClr>
                  </a:glow>
                </a:effectLst>
                <a:latin typeface="Impact" pitchFamily="34" charset="0"/>
                <a:ea typeface="MASTERPLAN" pitchFamily="2" charset="0"/>
              </a:rPr>
              <a:t>Warm Up</a:t>
            </a:r>
          </a:p>
          <a:p>
            <a:pPr eaLnBrk="1" fontAlgn="auto" hangingPunct="1">
              <a:spcBef>
                <a:spcPts val="0"/>
              </a:spcBef>
              <a:spcAft>
                <a:spcPts val="0"/>
              </a:spcAft>
              <a:defRPr/>
            </a:pPr>
            <a:r>
              <a:rPr lang="en-US" sz="3600" b="1" dirty="0">
                <a:effectLst>
                  <a:glow rad="139700">
                    <a:schemeClr val="accent1">
                      <a:satMod val="175000"/>
                      <a:alpha val="40000"/>
                    </a:schemeClr>
                  </a:glow>
                </a:effectLst>
                <a:latin typeface="Times New Roman" pitchFamily="18" charset="0"/>
                <a:ea typeface="MASTERPLAN" pitchFamily="2" charset="0"/>
                <a:cs typeface="Times New Roman" pitchFamily="18" charset="0"/>
              </a:rPr>
              <a:t>Push factors are reasons for moving out of a place and pull factors are things that attract immigrants. </a:t>
            </a:r>
          </a:p>
        </p:txBody>
      </p:sp>
      <p:pic>
        <p:nvPicPr>
          <p:cNvPr id="26627" name="Picture 2" descr="H:\American\01_Colonies\Jamestown_d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3963"/>
            <a:ext cx="13004800" cy="725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054600" y="3230563"/>
            <a:ext cx="7924800" cy="1570037"/>
          </a:xfrm>
          <a:prstGeom prst="rect">
            <a:avLst/>
          </a:prstGeom>
          <a:noFill/>
        </p:spPr>
        <p:txBody>
          <a:bodyPr>
            <a:spAutoFit/>
          </a:bodyPr>
          <a:lstStyle/>
          <a:p>
            <a:pPr eaLnBrk="1" hangingPunct="1">
              <a:defRPr/>
            </a:pPr>
            <a:r>
              <a:rPr lang="en-US" sz="3200" b="1" dirty="0">
                <a:solidFill>
                  <a:schemeClr val="bg1">
                    <a:lumMod val="85000"/>
                    <a:lumOff val="15000"/>
                  </a:schemeClr>
                </a:solidFill>
                <a:latin typeface="Times New Roman" pitchFamily="18" charset="0"/>
                <a:cs typeface="Times New Roman" pitchFamily="18" charset="0"/>
              </a:rPr>
              <a:t>Identify 3 push or pull factors that brought immigrants to the New World and 3 that attract immigrants to the US today.</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2">
            <a:extLst>
              <a:ext uri="{28A0092B-C50C-407E-A947-70E740481C1C}">
                <a14:useLocalDpi xmlns:a14="http://schemas.microsoft.com/office/drawing/2010/main" val="0"/>
              </a:ext>
            </a:extLst>
          </a:blip>
          <a:srcRect b="20877"/>
          <a:stretch>
            <a:fillRect/>
          </a:stretch>
        </p:blipFill>
        <p:spPr bwMode="auto">
          <a:xfrm>
            <a:off x="4749800" y="898525"/>
            <a:ext cx="7945438" cy="824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5059" name="TextBox 3"/>
          <p:cNvSpPr txBox="1">
            <a:spLocks noChangeArrowheads="1"/>
          </p:cNvSpPr>
          <p:nvPr/>
        </p:nvSpPr>
        <p:spPr bwMode="auto">
          <a:xfrm>
            <a:off x="0" y="1676400"/>
            <a:ext cx="47498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400"/>
              </a:spcBef>
              <a:buSzPct val="171000"/>
              <a:buFont typeface="Gill Sans" charset="0"/>
              <a:buChar char="•"/>
              <a:defRPr sz="4200">
                <a:solidFill>
                  <a:schemeClr val="tx1"/>
                </a:solidFill>
                <a:latin typeface="Gill Sans" charset="0"/>
                <a:cs typeface="ヒラギノ角ゴ ProN W3" charset="0"/>
                <a:sym typeface="Gill Sans" charset="0"/>
              </a:defRPr>
            </a:lvl1pPr>
            <a:lvl2pPr marL="742950" indent="-285750">
              <a:spcBef>
                <a:spcPts val="2400"/>
              </a:spcBef>
              <a:buSzPct val="171000"/>
              <a:buFont typeface="Gill Sans" charset="0"/>
              <a:buChar char="•"/>
              <a:defRPr sz="4200">
                <a:solidFill>
                  <a:schemeClr val="tx1"/>
                </a:solidFill>
                <a:latin typeface="Gill Sans" charset="0"/>
                <a:cs typeface="ヒラギノ角ゴ ProN W3" charset="0"/>
                <a:sym typeface="Gill Sans" charset="0"/>
              </a:defRPr>
            </a:lvl2pPr>
            <a:lvl3pPr marL="1143000" indent="-228600">
              <a:spcBef>
                <a:spcPts val="2400"/>
              </a:spcBef>
              <a:buSzPct val="171000"/>
              <a:buFont typeface="Gill Sans" charset="0"/>
              <a:buChar char="•"/>
              <a:defRPr sz="4200">
                <a:solidFill>
                  <a:schemeClr val="tx1"/>
                </a:solidFill>
                <a:latin typeface="Gill Sans" charset="0"/>
                <a:cs typeface="ヒラギノ角ゴ ProN W3" charset="0"/>
                <a:sym typeface="Gill Sans" charset="0"/>
              </a:defRPr>
            </a:lvl3pPr>
            <a:lvl4pPr marL="1600200" indent="-228600">
              <a:spcBef>
                <a:spcPts val="2400"/>
              </a:spcBef>
              <a:buSzPct val="171000"/>
              <a:buFont typeface="Gill Sans" charset="0"/>
              <a:buChar char="•"/>
              <a:defRPr sz="4200">
                <a:solidFill>
                  <a:schemeClr val="tx1"/>
                </a:solidFill>
                <a:latin typeface="Gill Sans" charset="0"/>
                <a:cs typeface="ヒラギノ角ゴ ProN W3" charset="0"/>
                <a:sym typeface="Gill Sans" charset="0"/>
              </a:defRPr>
            </a:lvl4pPr>
            <a:lvl5pPr marL="2057400" indent="-228600">
              <a:spcBef>
                <a:spcPts val="2400"/>
              </a:spcBef>
              <a:buSzPct val="171000"/>
              <a:buFont typeface="Gill Sans" charset="0"/>
              <a:buChar char="•"/>
              <a:defRPr sz="4200">
                <a:solidFill>
                  <a:schemeClr val="tx1"/>
                </a:solidFill>
                <a:latin typeface="Gill Sans" charset="0"/>
                <a:cs typeface="ヒラギノ角ゴ ProN W3" charset="0"/>
                <a:sym typeface="Gill Sans" charset="0"/>
              </a:defRPr>
            </a:lvl5pPr>
            <a:lvl6pPr marL="2514600" indent="-228600" eaLnBrk="0" fontAlgn="base" hangingPunct="0">
              <a:spcBef>
                <a:spcPts val="2400"/>
              </a:spcBef>
              <a:spcAft>
                <a:spcPct val="0"/>
              </a:spcAft>
              <a:buSzPct val="171000"/>
              <a:buFont typeface="Gill Sans" charset="0"/>
              <a:buChar char="•"/>
              <a:defRPr sz="4200">
                <a:solidFill>
                  <a:schemeClr val="tx1"/>
                </a:solidFill>
                <a:latin typeface="Gill Sans" charset="0"/>
                <a:cs typeface="ヒラギノ角ゴ ProN W3" charset="0"/>
                <a:sym typeface="Gill Sans" charset="0"/>
              </a:defRPr>
            </a:lvl6pPr>
            <a:lvl7pPr marL="2971800" indent="-228600" eaLnBrk="0" fontAlgn="base" hangingPunct="0">
              <a:spcBef>
                <a:spcPts val="2400"/>
              </a:spcBef>
              <a:spcAft>
                <a:spcPct val="0"/>
              </a:spcAft>
              <a:buSzPct val="171000"/>
              <a:buFont typeface="Gill Sans" charset="0"/>
              <a:buChar char="•"/>
              <a:defRPr sz="4200">
                <a:solidFill>
                  <a:schemeClr val="tx1"/>
                </a:solidFill>
                <a:latin typeface="Gill Sans" charset="0"/>
                <a:cs typeface="ヒラギノ角ゴ ProN W3" charset="0"/>
                <a:sym typeface="Gill Sans" charset="0"/>
              </a:defRPr>
            </a:lvl7pPr>
            <a:lvl8pPr marL="3429000" indent="-228600" eaLnBrk="0" fontAlgn="base" hangingPunct="0">
              <a:spcBef>
                <a:spcPts val="2400"/>
              </a:spcBef>
              <a:spcAft>
                <a:spcPct val="0"/>
              </a:spcAft>
              <a:buSzPct val="171000"/>
              <a:buFont typeface="Gill Sans" charset="0"/>
              <a:buChar char="•"/>
              <a:defRPr sz="4200">
                <a:solidFill>
                  <a:schemeClr val="tx1"/>
                </a:solidFill>
                <a:latin typeface="Gill Sans" charset="0"/>
                <a:cs typeface="ヒラギノ角ゴ ProN W3" charset="0"/>
                <a:sym typeface="Gill Sans" charset="0"/>
              </a:defRPr>
            </a:lvl8pPr>
            <a:lvl9pPr marL="3886200" indent="-228600" eaLnBrk="0" fontAlgn="base" hangingPunct="0">
              <a:spcBef>
                <a:spcPts val="2400"/>
              </a:spcBef>
              <a:spcAft>
                <a:spcPct val="0"/>
              </a:spcAft>
              <a:buSzPct val="171000"/>
              <a:buFont typeface="Gill Sans" charset="0"/>
              <a:buChar char="•"/>
              <a:defRPr sz="4200">
                <a:solidFill>
                  <a:schemeClr val="tx1"/>
                </a:solidFill>
                <a:latin typeface="Gill Sans" charset="0"/>
                <a:cs typeface="ヒラギノ角ゴ ProN W3" charset="0"/>
                <a:sym typeface="Gill Sans" charset="0"/>
              </a:defRPr>
            </a:lvl9pPr>
          </a:lstStyle>
          <a:p>
            <a:pPr algn="ctr" eaLnBrk="1" hangingPunct="1">
              <a:spcBef>
                <a:spcPct val="0"/>
              </a:spcBef>
              <a:buSzTx/>
              <a:buFontTx/>
              <a:buNone/>
            </a:pPr>
            <a:r>
              <a:rPr lang="en-US" altLang="en-US" sz="5400">
                <a:solidFill>
                  <a:srgbClr val="FFFFFF"/>
                </a:solidFill>
                <a:latin typeface="Bernard MT Condensed" panose="02050806060905020404" pitchFamily="18" charset="0"/>
              </a:rPr>
              <a:t>Many of those accused are single, independent women who go against Patriarchal Puritan society</a:t>
            </a:r>
          </a:p>
        </p:txBody>
      </p:sp>
    </p:spTree>
  </p:cSld>
  <p:clrMapOvr>
    <a:masterClrMapping/>
  </p:clrMapOvr>
  <p:transition spd="med">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upload.wikimedia.org/wikipedia/commons/thumb/7/7e/Witchcraft_at_Salem_Village.jpg/1024px-Witchcraft_at_Salem_Vill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12949238"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12903200" cy="967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 name="TextBox 3"/>
          <p:cNvSpPr txBox="1"/>
          <p:nvPr/>
        </p:nvSpPr>
        <p:spPr>
          <a:xfrm>
            <a:off x="635000" y="2209800"/>
            <a:ext cx="10744200" cy="3940175"/>
          </a:xfrm>
          <a:prstGeom prst="rect">
            <a:avLst/>
          </a:prstGeom>
          <a:noFill/>
        </p:spPr>
        <p:txBody>
          <a:bodyPr>
            <a:spAutoFit/>
          </a:bodyPr>
          <a:lstStyle/>
          <a:p>
            <a:pPr marL="914400" indent="-914400" eaLnBrk="1" hangingPunct="1">
              <a:spcAft>
                <a:spcPts val="4200"/>
              </a:spcAft>
              <a:buSzPct val="116000"/>
              <a:buFontTx/>
              <a:buBlip>
                <a:blip r:embed="rId3"/>
              </a:buBlip>
              <a:defRPr/>
            </a:pPr>
            <a:r>
              <a:rPr lang="en-US" sz="6000" dirty="0">
                <a:effectLst>
                  <a:glow rad="101600">
                    <a:schemeClr val="accent1">
                      <a:satMod val="175000"/>
                      <a:alpha val="40000"/>
                    </a:schemeClr>
                  </a:glow>
                  <a:outerShdw blurRad="38100" dist="38100" dir="2700000" algn="tl">
                    <a:srgbClr val="000000"/>
                  </a:outerShdw>
                </a:effectLst>
                <a:latin typeface="Bernard MT Condensed" pitchFamily="18" charset="0"/>
                <a:ea typeface="Lucida Grande" charset="0"/>
                <a:cs typeface="Lucida Grande" charset="0"/>
                <a:sym typeface="Lucida Grande" charset="0"/>
              </a:rPr>
              <a:t>Fear of independent women</a:t>
            </a:r>
            <a:endParaRPr lang="en-US" sz="6000" dirty="0">
              <a:effectLst>
                <a:glow rad="101600">
                  <a:schemeClr val="accent1">
                    <a:satMod val="175000"/>
                    <a:alpha val="40000"/>
                  </a:schemeClr>
                </a:glow>
                <a:outerShdw blurRad="38100" dist="38100" dir="2700000" algn="tl">
                  <a:srgbClr val="000000"/>
                </a:outerShdw>
              </a:effectLst>
              <a:latin typeface="Bernard MT Condensed" pitchFamily="18" charset="0"/>
              <a:ea typeface="ヒラギノ角ゴ ProN W6" charset="0"/>
              <a:cs typeface="ヒラギノ角ゴ ProN W6" charset="0"/>
              <a:sym typeface="Lucida Grande" charset="0"/>
            </a:endParaRPr>
          </a:p>
          <a:p>
            <a:pPr marL="914400" indent="-914400" eaLnBrk="1" hangingPunct="1">
              <a:spcAft>
                <a:spcPts val="4200"/>
              </a:spcAft>
              <a:buSzPct val="116000"/>
              <a:buFontTx/>
              <a:buBlip>
                <a:blip r:embed="rId3"/>
              </a:buBlip>
              <a:defRPr/>
            </a:pPr>
            <a:r>
              <a:rPr lang="en-US" sz="6000" dirty="0">
                <a:effectLst>
                  <a:glow rad="101600">
                    <a:schemeClr val="accent1">
                      <a:satMod val="175000"/>
                      <a:alpha val="40000"/>
                    </a:schemeClr>
                  </a:glow>
                  <a:outerShdw blurRad="38100" dist="38100" dir="2700000" algn="tl">
                    <a:srgbClr val="000000"/>
                  </a:outerShdw>
                </a:effectLst>
                <a:latin typeface="Bernard MT Condensed" pitchFamily="18" charset="0"/>
                <a:ea typeface="Lucida Grande" charset="0"/>
                <a:cs typeface="Lucida Grande" charset="0"/>
                <a:sym typeface="Lucida Grande" charset="0"/>
              </a:rPr>
              <a:t>Challenges to Puritan authority</a:t>
            </a:r>
            <a:endParaRPr lang="en-US" sz="6000" dirty="0">
              <a:effectLst>
                <a:glow rad="101600">
                  <a:schemeClr val="accent1">
                    <a:satMod val="175000"/>
                    <a:alpha val="40000"/>
                  </a:schemeClr>
                </a:glow>
                <a:outerShdw blurRad="38100" dist="38100" dir="2700000" algn="tl">
                  <a:srgbClr val="000000"/>
                </a:outerShdw>
              </a:effectLst>
              <a:latin typeface="Bernard MT Condensed" pitchFamily="18" charset="0"/>
              <a:ea typeface="ヒラギノ角ゴ ProN W6" charset="0"/>
              <a:cs typeface="ヒラギノ角ゴ ProN W6" charset="0"/>
              <a:sym typeface="Lucida Grande" charset="0"/>
            </a:endParaRPr>
          </a:p>
          <a:p>
            <a:pPr marL="914400" indent="-914400" eaLnBrk="1" hangingPunct="1">
              <a:spcAft>
                <a:spcPts val="4200"/>
              </a:spcAft>
              <a:buSzPct val="116000"/>
              <a:buFontTx/>
              <a:buBlip>
                <a:blip r:embed="rId3"/>
              </a:buBlip>
              <a:defRPr/>
            </a:pPr>
            <a:r>
              <a:rPr lang="en-US" sz="6000" dirty="0">
                <a:effectLst>
                  <a:glow rad="101600">
                    <a:schemeClr val="accent1">
                      <a:satMod val="175000"/>
                      <a:alpha val="40000"/>
                    </a:schemeClr>
                  </a:glow>
                  <a:outerShdw blurRad="38100" dist="38100" dir="2700000" algn="tl">
                    <a:srgbClr val="000000"/>
                  </a:outerShdw>
                </a:effectLst>
                <a:latin typeface="Bernard MT Condensed" pitchFamily="18" charset="0"/>
                <a:ea typeface="Lucida Grande" charset="0"/>
                <a:cs typeface="Lucida Grande" charset="0"/>
                <a:sym typeface="Lucida Grande" charset="0"/>
              </a:rPr>
              <a:t>Rigid structured society</a:t>
            </a:r>
            <a:endParaRPr lang="en-US" sz="6000" dirty="0">
              <a:effectLst>
                <a:glow rad="101600">
                  <a:schemeClr val="accent1">
                    <a:satMod val="175000"/>
                    <a:alpha val="40000"/>
                  </a:schemeClr>
                </a:glow>
                <a:outerShdw blurRad="38100" dist="38100" dir="2700000" algn="tl">
                  <a:srgbClr val="000000"/>
                </a:outerShdw>
              </a:effectLst>
              <a:latin typeface="Bernard MT Condensed" pitchFamily="18" charset="0"/>
              <a:ea typeface="ヒラギノ角ゴ ProN W6" charset="0"/>
              <a:cs typeface="ヒラギノ角ゴ ProN W6" charset="0"/>
              <a:sym typeface="Lucida Grande" charset="0"/>
            </a:endParaRPr>
          </a:p>
        </p:txBody>
      </p:sp>
      <p:pic>
        <p:nvPicPr>
          <p:cNvPr id="47108" name="Picture 5"/>
          <p:cNvPicPr>
            <a:picLocks noChangeAspect="1"/>
          </p:cNvPicPr>
          <p:nvPr/>
        </p:nvPicPr>
        <p:blipFill>
          <a:blip r:embed="rId4">
            <a:extLst>
              <a:ext uri="{28A0092B-C50C-407E-A947-70E740481C1C}">
                <a14:useLocalDpi xmlns:a14="http://schemas.microsoft.com/office/drawing/2010/main" val="0"/>
              </a:ext>
            </a:extLst>
          </a:blip>
          <a:srcRect l="1656" t="8681" r="1514"/>
          <a:stretch>
            <a:fillRect/>
          </a:stretch>
        </p:blipFill>
        <p:spPr bwMode="auto">
          <a:xfrm>
            <a:off x="0" y="73025"/>
            <a:ext cx="130048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7" descr="http://farm3.staticflickr.com/2555/4062588015_b9fde131a0_o.jpg"/>
          <p:cNvPicPr>
            <a:picLocks noChangeAspect="1" noChangeArrowheads="1"/>
          </p:cNvPicPr>
          <p:nvPr/>
        </p:nvPicPr>
        <p:blipFill>
          <a:blip r:embed="rId2">
            <a:extLst>
              <a:ext uri="{28A0092B-C50C-407E-A947-70E740481C1C}">
                <a14:useLocalDpi xmlns:a14="http://schemas.microsoft.com/office/drawing/2010/main" val="0"/>
              </a:ext>
            </a:extLst>
          </a:blip>
          <a:srcRect l="5469"/>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30200" y="1371600"/>
            <a:ext cx="6858000" cy="8016875"/>
          </a:xfrm>
          <a:prstGeom prst="rect">
            <a:avLst/>
          </a:prstGeom>
          <a:noFill/>
        </p:spPr>
        <p:txBody>
          <a:bodyPr>
            <a:spAutoFit/>
          </a:bodyPr>
          <a:lstStyle/>
          <a:p>
            <a:pPr marL="914400" indent="-914400" eaLnBrk="1" hangingPunct="1">
              <a:spcAft>
                <a:spcPts val="4200"/>
              </a:spcAft>
              <a:buSzPct val="116000"/>
              <a:buFontTx/>
              <a:buBlip>
                <a:blip r:embed="rId3"/>
              </a:buBlip>
              <a:defRPr/>
            </a:pPr>
            <a:r>
              <a:rPr lang="en-US" sz="6000" dirty="0">
                <a:effectLst>
                  <a:glow rad="101600">
                    <a:schemeClr val="accent1">
                      <a:satMod val="175000"/>
                      <a:alpha val="40000"/>
                    </a:schemeClr>
                  </a:glow>
                  <a:outerShdw blurRad="38100" dist="38100" dir="2700000" algn="tl">
                    <a:srgbClr val="000000"/>
                  </a:outerShdw>
                </a:effectLst>
                <a:latin typeface="Bernard MT Condensed" pitchFamily="18" charset="0"/>
                <a:ea typeface="Lucida Grande" charset="0"/>
                <a:cs typeface="Lucida Grande" charset="0"/>
                <a:sym typeface="Lucida Grande" charset="0"/>
              </a:rPr>
              <a:t>Economy grows based on shipbuilding, fishing, &amp; trade</a:t>
            </a:r>
          </a:p>
          <a:p>
            <a:pPr marL="914400" indent="-914400" eaLnBrk="1" hangingPunct="1">
              <a:spcAft>
                <a:spcPts val="4200"/>
              </a:spcAft>
              <a:buSzPct val="116000"/>
              <a:buFontTx/>
              <a:buBlip>
                <a:blip r:embed="rId3"/>
              </a:buBlip>
              <a:defRPr/>
            </a:pPr>
            <a:r>
              <a:rPr lang="en-US" sz="6000" dirty="0">
                <a:effectLst>
                  <a:glow rad="101600">
                    <a:schemeClr val="accent1">
                      <a:satMod val="175000"/>
                      <a:alpha val="40000"/>
                    </a:schemeClr>
                  </a:glow>
                  <a:outerShdw blurRad="38100" dist="38100" dir="2700000" algn="tl">
                    <a:srgbClr val="000000"/>
                  </a:outerShdw>
                </a:effectLst>
                <a:latin typeface="Bernard MT Condensed" pitchFamily="18" charset="0"/>
                <a:ea typeface="ヒラギノ角ゴ ProN W6" charset="0"/>
                <a:cs typeface="ヒラギノ角ゴ ProN W6" charset="0"/>
                <a:sym typeface="Lucida Grande" charset="0"/>
              </a:rPr>
              <a:t>Colonies spread to the Connecticut River &amp; New Hampshire</a:t>
            </a:r>
          </a:p>
        </p:txBody>
      </p:sp>
      <p:pic>
        <p:nvPicPr>
          <p:cNvPr id="666629" name="Picture 5"/>
          <p:cNvPicPr>
            <a:picLocks noChangeAspect="1"/>
          </p:cNvPicPr>
          <p:nvPr/>
        </p:nvPicPr>
        <p:blipFill>
          <a:blip r:embed="rId4" cstate="print"/>
          <a:srcRect l="2208" t="17203" r="2603" b="2510"/>
          <a:stretch>
            <a:fillRect/>
          </a:stretch>
        </p:blipFill>
        <p:spPr bwMode="auto">
          <a:xfrm>
            <a:off x="0" y="0"/>
            <a:ext cx="13004800" cy="1066800"/>
          </a:xfrm>
          <a:prstGeom prst="rect">
            <a:avLst/>
          </a:prstGeom>
          <a:noFill/>
          <a:ln w="25400">
            <a:noFill/>
            <a:miter lim="800000"/>
            <a:headEnd/>
            <a:tailEnd/>
          </a:ln>
          <a:effectLst>
            <a:glow rad="63500">
              <a:schemeClr val="accent1">
                <a:satMod val="175000"/>
                <a:alpha val="40000"/>
              </a:schemeClr>
            </a:glow>
            <a:reflection blurRad="6350" stA="50000" endA="300" endPos="55000" dir="5400000" sy="-100000" algn="bl" rotWithShape="0"/>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7" descr="http://fc07.deviantart.net/fs47/i/2009/201/c/3/stormy_sky_13_by_Tash_st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p:cNvSpPr>
            <a:spLocks noGrp="1" noChangeArrowheads="1"/>
          </p:cNvSpPr>
          <p:nvPr>
            <p:ph type="body" idx="1"/>
          </p:nvPr>
        </p:nvSpPr>
        <p:spPr/>
        <p:txBody>
          <a:bodyPr/>
          <a:lstStyle/>
          <a:p>
            <a:pPr eaLnBrk="1" hangingPunct="1"/>
            <a:r>
              <a:rPr lang="en-US" altLang="en-US" sz="6300">
                <a:latin typeface="Lucida Grande" charset="0"/>
                <a:cs typeface="Lucida Grande" charset="0"/>
                <a:sym typeface="Lucida Grande" charset="0"/>
              </a:rPr>
              <a:t>witches!</a:t>
            </a:r>
            <a:endParaRPr lang="en-US" altLang="en-US" sz="6300">
              <a:latin typeface="Lucida Grande" charset="0"/>
              <a:sym typeface="Lucida Grande" charset="0"/>
            </a:endParaRPr>
          </a:p>
        </p:txBody>
      </p:sp>
      <p:pic>
        <p:nvPicPr>
          <p:cNvPr id="27652"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7400"/>
            <a:ext cx="13004800" cy="896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0726" name="Picture 6"/>
          <p:cNvPicPr>
            <a:picLocks noChangeAspect="1"/>
          </p:cNvPicPr>
          <p:nvPr/>
        </p:nvPicPr>
        <p:blipFill>
          <a:blip r:embed="rId4"/>
          <a:srcRect l="11311" t="16215" r="9730" b="17239"/>
          <a:stretch>
            <a:fillRect/>
          </a:stretch>
        </p:blipFill>
        <p:spPr bwMode="auto">
          <a:xfrm>
            <a:off x="863600" y="1066800"/>
            <a:ext cx="11658600" cy="5257800"/>
          </a:xfrm>
          <a:prstGeom prst="rect">
            <a:avLst/>
          </a:prstGeom>
          <a:noFill/>
          <a:ln w="25400">
            <a:noFill/>
            <a:miter lim="800000"/>
            <a:headEnd/>
            <a:tailEnd/>
          </a:ln>
          <a:effectLst>
            <a:outerShdw blurRad="190500" dist="2146300" dir="5400000" sx="90000" sy="-19000" rotWithShape="0">
              <a:prstClr val="black">
                <a:alpha val="25000"/>
              </a:prstClr>
            </a:outerShdw>
          </a:effectLst>
        </p:spPr>
      </p:pic>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2" descr="http://farm9.staticflickr.com/8488/8256597192_c51b403eae_c.jpg"/>
          <p:cNvPicPr>
            <a:picLocks noChangeAspect="1" noChangeArrowheads="1"/>
          </p:cNvPicPr>
          <p:nvPr/>
        </p:nvPicPr>
        <p:blipFill>
          <a:blip r:embed="rId2">
            <a:extLst>
              <a:ext uri="{28A0092B-C50C-407E-A947-70E740481C1C}">
                <a14:useLocalDpi xmlns:a14="http://schemas.microsoft.com/office/drawing/2010/main" val="0"/>
              </a:ext>
            </a:extLst>
          </a:blip>
          <a:srcRect t="19511"/>
          <a:stretch>
            <a:fillRect/>
          </a:stretch>
        </p:blipFill>
        <p:spPr bwMode="auto">
          <a:xfrm>
            <a:off x="0" y="4495800"/>
            <a:ext cx="88693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descr="http://farm9.staticflickr.com/8488/8256597192_c51b403eae_c.jpg"/>
          <p:cNvPicPr>
            <a:picLocks noChangeAspect="1" noChangeArrowheads="1"/>
          </p:cNvPicPr>
          <p:nvPr/>
        </p:nvPicPr>
        <p:blipFill>
          <a:blip r:embed="rId3">
            <a:extLst>
              <a:ext uri="{28A0092B-C50C-407E-A947-70E740481C1C}">
                <a14:useLocalDpi xmlns:a14="http://schemas.microsoft.com/office/drawing/2010/main" val="0"/>
              </a:ext>
            </a:extLst>
          </a:blip>
          <a:srcRect t="68294" r="64882"/>
          <a:stretch>
            <a:fillRect/>
          </a:stretch>
        </p:blipFill>
        <p:spPr bwMode="auto">
          <a:xfrm>
            <a:off x="8864600" y="7696200"/>
            <a:ext cx="4140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p:cNvPicPr>
            <a:picLocks noChangeAspect="1"/>
          </p:cNvPicPr>
          <p:nvPr/>
        </p:nvPicPr>
        <p:blipFill>
          <a:blip r:embed="rId4">
            <a:extLst>
              <a:ext uri="{28A0092B-C50C-407E-A947-70E740481C1C}">
                <a14:useLocalDpi xmlns:a14="http://schemas.microsoft.com/office/drawing/2010/main" val="0"/>
              </a:ext>
            </a:extLst>
          </a:blip>
          <a:srcRect l="12672" t="16733" r="10390" b="23506"/>
          <a:stretch>
            <a:fillRect/>
          </a:stretch>
        </p:blipFill>
        <p:spPr bwMode="auto">
          <a:xfrm>
            <a:off x="25400" y="76200"/>
            <a:ext cx="6477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0" name="Rectangle 3"/>
          <p:cNvSpPr txBox="1">
            <a:spLocks noChangeArrowheads="1"/>
          </p:cNvSpPr>
          <p:nvPr/>
        </p:nvSpPr>
        <p:spPr>
          <a:xfrm>
            <a:off x="5207000" y="1524000"/>
            <a:ext cx="7797800" cy="6629400"/>
          </a:xfrm>
          <a:prstGeom prst="rect">
            <a:avLst/>
          </a:prstGeom>
        </p:spPr>
        <p:txBody>
          <a:bodyPr/>
          <a:lstStyle/>
          <a:p>
            <a:pPr marL="914400" indent="-914400" eaLnBrk="1" hangingPunct="1">
              <a:spcBef>
                <a:spcPts val="0"/>
              </a:spcBef>
              <a:spcAft>
                <a:spcPts val="4200"/>
              </a:spcAft>
              <a:buSzPct val="134000"/>
              <a:buFontTx/>
              <a:buBlip>
                <a:blip r:embed="rId5"/>
              </a:buBlip>
              <a:defRPr/>
            </a:pPr>
            <a:r>
              <a:rPr lang="en-US" sz="5200" kern="0" dirty="0">
                <a:solidFill>
                  <a:srgbClr val="002060"/>
                </a:solidFill>
                <a:effectLst>
                  <a:outerShdw blurRad="50800" dist="38100" dir="2700000" algn="tl" rotWithShape="0">
                    <a:prstClr val="black">
                      <a:alpha val="40000"/>
                    </a:prstClr>
                  </a:outerShdw>
                </a:effectLst>
                <a:latin typeface="Bernard MT Condensed" pitchFamily="18" charset="0"/>
                <a:ea typeface="Lucida Grande" charset="0"/>
                <a:cs typeface="Lucida Grande" charset="0"/>
                <a:sym typeface="Lucida Grande" charset="0"/>
              </a:rPr>
              <a:t>Strict religious separatists first leave England for Holland</a:t>
            </a:r>
            <a:endParaRPr lang="en-US" sz="5200" kern="0" dirty="0">
              <a:solidFill>
                <a:srgbClr val="002060"/>
              </a:solidFill>
              <a:effectLst>
                <a:outerShdw blurRad="50800" dist="38100" dir="2700000" algn="tl" rotWithShape="0">
                  <a:prstClr val="black">
                    <a:alpha val="40000"/>
                  </a:prstClr>
                </a:outerShdw>
              </a:effectLst>
              <a:latin typeface="Bernard MT Condensed" pitchFamily="18" charset="0"/>
              <a:cs typeface="+mn-cs"/>
              <a:sym typeface="Lucida Grande" charset="0"/>
            </a:endParaRPr>
          </a:p>
          <a:p>
            <a:pPr marL="914400" indent="-914400" eaLnBrk="1" hangingPunct="1">
              <a:spcBef>
                <a:spcPts val="0"/>
              </a:spcBef>
              <a:spcAft>
                <a:spcPts val="4200"/>
              </a:spcAft>
              <a:buSzPct val="134000"/>
              <a:buFontTx/>
              <a:buBlip>
                <a:blip r:embed="rId5"/>
              </a:buBlip>
              <a:defRPr/>
            </a:pPr>
            <a:r>
              <a:rPr lang="en-US" sz="5200" kern="0" dirty="0">
                <a:solidFill>
                  <a:srgbClr val="002060"/>
                </a:solidFill>
                <a:effectLst>
                  <a:outerShdw blurRad="50800" dist="38100" dir="2700000" algn="tl" rotWithShape="0">
                    <a:prstClr val="black">
                      <a:alpha val="40000"/>
                    </a:prstClr>
                  </a:outerShdw>
                </a:effectLst>
                <a:latin typeface="Bernard MT Condensed" pitchFamily="18" charset="0"/>
                <a:cs typeface="+mn-cs"/>
                <a:sym typeface="Lucida Grande" charset="0"/>
              </a:rPr>
              <a:t>Secure funding in 1620 for a voyage to America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9699" name="Picture 3"/>
          <p:cNvPicPr>
            <a:picLocks noChangeAspect="1"/>
          </p:cNvPicPr>
          <p:nvPr/>
        </p:nvPicPr>
        <p:blipFill>
          <a:blip r:embed="rId3">
            <a:extLst>
              <a:ext uri="{28A0092B-C50C-407E-A947-70E740481C1C}">
                <a14:useLocalDpi xmlns:a14="http://schemas.microsoft.com/office/drawing/2010/main" val="0"/>
              </a:ext>
            </a:extLst>
          </a:blip>
          <a:srcRect l="5411" t="15395" r="4062" b="21106"/>
          <a:stretch>
            <a:fillRect/>
          </a:stretch>
        </p:blipFill>
        <p:spPr bwMode="auto">
          <a:xfrm>
            <a:off x="177800" y="76200"/>
            <a:ext cx="9906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5" name="Rectangle 3"/>
          <p:cNvSpPr txBox="1">
            <a:spLocks noChangeArrowheads="1"/>
          </p:cNvSpPr>
          <p:nvPr/>
        </p:nvSpPr>
        <p:spPr>
          <a:xfrm>
            <a:off x="5359400" y="1600200"/>
            <a:ext cx="7162800" cy="6781800"/>
          </a:xfrm>
          <a:prstGeom prst="rect">
            <a:avLst/>
          </a:prstGeom>
        </p:spPr>
        <p:txBody>
          <a:bodyPr/>
          <a:lstStyle/>
          <a:p>
            <a:pPr marL="914400" indent="-914400" eaLnBrk="1" hangingPunct="1">
              <a:spcBef>
                <a:spcPts val="0"/>
              </a:spcBef>
              <a:spcAft>
                <a:spcPts val="4200"/>
              </a:spcAft>
              <a:buSzPct val="134000"/>
              <a:buFontTx/>
              <a:buBlip>
                <a:blip r:embed="rId4"/>
              </a:buBlip>
              <a:defRPr/>
            </a:pPr>
            <a:r>
              <a:rPr lang="en-US" sz="5200" b="1" kern="0" dirty="0">
                <a:ln>
                  <a:solidFill>
                    <a:sysClr val="windowText" lastClr="000000"/>
                  </a:solidFill>
                </a:ln>
                <a:solidFill>
                  <a:schemeClr val="tx1"/>
                </a:solidFill>
                <a:effectLst>
                  <a:outerShdw blurRad="50800" dist="38100" dir="2700000" algn="tl" rotWithShape="0">
                    <a:prstClr val="black">
                      <a:alpha val="40000"/>
                    </a:prstClr>
                  </a:outerShdw>
                </a:effectLst>
                <a:latin typeface="Bernard MT Condensed" pitchFamily="18" charset="0"/>
                <a:cs typeface="+mn-cs"/>
                <a:sym typeface="Lucida Grande" charset="0"/>
              </a:rPr>
              <a:t>Thin, rocky soil not great for farming</a:t>
            </a:r>
          </a:p>
          <a:p>
            <a:pPr marL="914400" indent="-914400" eaLnBrk="1" hangingPunct="1">
              <a:spcBef>
                <a:spcPts val="0"/>
              </a:spcBef>
              <a:spcAft>
                <a:spcPts val="4200"/>
              </a:spcAft>
              <a:buSzPct val="134000"/>
              <a:buFontTx/>
              <a:buBlip>
                <a:blip r:embed="rId4"/>
              </a:buBlip>
              <a:defRPr/>
            </a:pPr>
            <a:r>
              <a:rPr lang="en-US" sz="5200" b="1" kern="0" dirty="0">
                <a:ln>
                  <a:solidFill>
                    <a:sysClr val="windowText" lastClr="000000"/>
                  </a:solidFill>
                </a:ln>
                <a:solidFill>
                  <a:schemeClr val="tx1"/>
                </a:solidFill>
                <a:effectLst>
                  <a:outerShdw blurRad="50800" dist="38100" dir="2700000" algn="tl" rotWithShape="0">
                    <a:prstClr val="black">
                      <a:alpha val="40000"/>
                    </a:prstClr>
                  </a:outerShdw>
                </a:effectLst>
                <a:latin typeface="Bernard MT Condensed" pitchFamily="18" charset="0"/>
                <a:cs typeface="+mn-cs"/>
                <a:sym typeface="Lucida Grande" charset="0"/>
              </a:rPr>
              <a:t>Short growing season &amp; cold winters</a:t>
            </a:r>
          </a:p>
          <a:p>
            <a:pPr marL="914400" indent="-914400" eaLnBrk="1" hangingPunct="1">
              <a:spcBef>
                <a:spcPts val="0"/>
              </a:spcBef>
              <a:spcAft>
                <a:spcPts val="4200"/>
              </a:spcAft>
              <a:buSzPct val="134000"/>
              <a:buFontTx/>
              <a:buBlip>
                <a:blip r:embed="rId4"/>
              </a:buBlip>
              <a:defRPr/>
            </a:pPr>
            <a:r>
              <a:rPr lang="en-US" sz="5200" b="1" kern="0" dirty="0">
                <a:ln>
                  <a:solidFill>
                    <a:sysClr val="windowText" lastClr="000000"/>
                  </a:solidFill>
                </a:ln>
                <a:solidFill>
                  <a:schemeClr val="tx1"/>
                </a:solidFill>
                <a:effectLst>
                  <a:outerShdw blurRad="50800" dist="38100" dir="2700000" algn="tl" rotWithShape="0">
                    <a:prstClr val="black">
                      <a:alpha val="40000"/>
                    </a:prstClr>
                  </a:outerShdw>
                </a:effectLst>
                <a:latin typeface="Bernard MT Condensed" pitchFamily="18" charset="0"/>
                <a:cs typeface="+mn-cs"/>
                <a:sym typeface="Lucida Grande" charset="0"/>
              </a:rPr>
              <a:t>More mountainous inland than Southern America</a:t>
            </a:r>
          </a:p>
          <a:p>
            <a:pPr marL="914400" indent="-914400" eaLnBrk="1" hangingPunct="1">
              <a:spcBef>
                <a:spcPts val="0"/>
              </a:spcBef>
              <a:spcAft>
                <a:spcPts val="4200"/>
              </a:spcAft>
              <a:buSzPct val="134000"/>
              <a:buFontTx/>
              <a:buBlip>
                <a:blip r:embed="rId4"/>
              </a:buBlip>
              <a:defRPr/>
            </a:pPr>
            <a:endParaRPr lang="en-US" sz="5200" b="1" kern="0" dirty="0">
              <a:ln>
                <a:solidFill>
                  <a:sysClr val="windowText" lastClr="000000"/>
                </a:solidFill>
              </a:ln>
              <a:solidFill>
                <a:schemeClr val="tx1"/>
              </a:solidFill>
              <a:effectLst>
                <a:outerShdw blurRad="50800" dist="38100" dir="2700000" algn="tl" rotWithShape="0">
                  <a:prstClr val="black">
                    <a:alpha val="40000"/>
                  </a:prstClr>
                </a:outerShdw>
              </a:effectLst>
              <a:latin typeface="Bernard MT Condensed" pitchFamily="18" charset="0"/>
              <a:cs typeface="+mn-cs"/>
              <a:sym typeface="Lucida Grande"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975"/>
            <a:ext cx="13004800" cy="980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p:cNvPicPr>
            <a:picLocks noChangeAspect="1"/>
          </p:cNvPicPr>
          <p:nvPr/>
        </p:nvPicPr>
        <p:blipFill>
          <a:blip r:embed="rId3">
            <a:extLst>
              <a:ext uri="{28A0092B-C50C-407E-A947-70E740481C1C}">
                <a14:useLocalDpi xmlns:a14="http://schemas.microsoft.com/office/drawing/2010/main" val="0"/>
              </a:ext>
            </a:extLst>
          </a:blip>
          <a:srcRect t="18462" r="4500" b="23811"/>
          <a:stretch>
            <a:fillRect/>
          </a:stretch>
        </p:blipFill>
        <p:spPr bwMode="auto">
          <a:xfrm>
            <a:off x="-250825" y="76200"/>
            <a:ext cx="104108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5" name="Rectangle 3"/>
          <p:cNvSpPr txBox="1">
            <a:spLocks noChangeArrowheads="1"/>
          </p:cNvSpPr>
          <p:nvPr/>
        </p:nvSpPr>
        <p:spPr>
          <a:xfrm>
            <a:off x="482600" y="1828800"/>
            <a:ext cx="8382000" cy="6629400"/>
          </a:xfrm>
          <a:prstGeom prst="rect">
            <a:avLst/>
          </a:prstGeom>
        </p:spPr>
        <p:txBody>
          <a:bodyPr/>
          <a:lstStyle/>
          <a:p>
            <a:pPr marL="914400" indent="-914400" eaLnBrk="1" hangingPunct="1">
              <a:spcBef>
                <a:spcPts val="0"/>
              </a:spcBef>
              <a:spcAft>
                <a:spcPts val="4200"/>
              </a:spcAft>
              <a:buSzPct val="134000"/>
              <a:buFontTx/>
              <a:buBlip>
                <a:blip r:embed="rId4"/>
              </a:buBlip>
              <a:defRPr/>
            </a:pPr>
            <a:r>
              <a:rPr lang="en-US" sz="5200" kern="0" dirty="0">
                <a:ln>
                  <a:solidFill>
                    <a:sysClr val="windowText" lastClr="000000"/>
                  </a:solidFill>
                </a:ln>
                <a:solidFill>
                  <a:schemeClr val="tx1"/>
                </a:solidFill>
                <a:effectLst>
                  <a:outerShdw blurRad="38100" dist="38100" dir="2700000" algn="tl">
                    <a:srgbClr val="000000"/>
                  </a:outerShdw>
                </a:effectLst>
                <a:latin typeface="Bernard MT Condensed" pitchFamily="18" charset="0"/>
                <a:ea typeface="Lucida Grande" charset="0"/>
                <a:cs typeface="Lucida Grande" charset="0"/>
                <a:sym typeface="Lucida Grande" charset="0"/>
              </a:rPr>
              <a:t>66 Day voyage to America</a:t>
            </a:r>
            <a:endParaRPr lang="en-US" sz="5200" kern="0" dirty="0">
              <a:ln>
                <a:solidFill>
                  <a:sysClr val="windowText" lastClr="000000"/>
                </a:solidFill>
              </a:ln>
              <a:solidFill>
                <a:schemeClr val="tx1"/>
              </a:solidFill>
              <a:effectLst>
                <a:outerShdw blurRad="38100" dist="38100" dir="2700000" algn="tl">
                  <a:srgbClr val="000000"/>
                </a:outerShdw>
              </a:effectLst>
              <a:latin typeface="Bernard MT Condensed" pitchFamily="18" charset="0"/>
              <a:cs typeface="+mn-cs"/>
              <a:sym typeface="Lucida Grande" charset="0"/>
            </a:endParaRPr>
          </a:p>
          <a:p>
            <a:pPr marL="914400" indent="-914400" eaLnBrk="1" hangingPunct="1">
              <a:spcBef>
                <a:spcPts val="0"/>
              </a:spcBef>
              <a:spcAft>
                <a:spcPts val="4200"/>
              </a:spcAft>
              <a:buSzPct val="134000"/>
              <a:buFontTx/>
              <a:buBlip>
                <a:blip r:embed="rId4"/>
              </a:buBlip>
              <a:defRPr/>
            </a:pPr>
            <a:r>
              <a:rPr lang="en-US" sz="5200" kern="0" dirty="0">
                <a:ln>
                  <a:solidFill>
                    <a:sysClr val="windowText" lastClr="000000"/>
                  </a:solidFill>
                </a:ln>
                <a:solidFill>
                  <a:schemeClr val="tx1"/>
                </a:solidFill>
                <a:effectLst>
                  <a:outerShdw blurRad="38100" dist="38100" dir="2700000" algn="tl">
                    <a:srgbClr val="000000"/>
                  </a:outerShdw>
                </a:effectLst>
                <a:latin typeface="Bernard MT Condensed" pitchFamily="18" charset="0"/>
                <a:ea typeface="Lucida Grande" charset="0"/>
                <a:cs typeface="Lucida Grande" charset="0"/>
                <a:sym typeface="Lucida Grande" charset="0"/>
              </a:rPr>
              <a:t>Land in Plymouth</a:t>
            </a:r>
          </a:p>
          <a:p>
            <a:pPr marL="914400" indent="-914400" eaLnBrk="1" hangingPunct="1">
              <a:spcBef>
                <a:spcPts val="0"/>
              </a:spcBef>
              <a:spcAft>
                <a:spcPts val="4200"/>
              </a:spcAft>
              <a:buSzPct val="134000"/>
              <a:buFontTx/>
              <a:buBlip>
                <a:blip r:embed="rId4"/>
              </a:buBlip>
              <a:defRPr/>
            </a:pPr>
            <a:r>
              <a:rPr lang="en-US" sz="5200" kern="0" dirty="0">
                <a:ln>
                  <a:solidFill>
                    <a:sysClr val="windowText" lastClr="000000"/>
                  </a:solidFill>
                </a:ln>
                <a:solidFill>
                  <a:schemeClr val="tx1"/>
                </a:solidFill>
                <a:effectLst>
                  <a:outerShdw blurRad="38100" dist="38100" dir="2700000" algn="tl">
                    <a:srgbClr val="000000"/>
                  </a:outerShdw>
                </a:effectLst>
                <a:latin typeface="Bernard MT Condensed" pitchFamily="18" charset="0"/>
                <a:ea typeface="Lucida Grande" charset="0"/>
                <a:cs typeface="Lucida Grande" charset="0"/>
                <a:sym typeface="Lucida Grande" charset="0"/>
              </a:rPr>
              <a:t>Sign the </a:t>
            </a:r>
            <a:r>
              <a:rPr lang="en-US" sz="5200" u="sng" kern="0" dirty="0">
                <a:ln>
                  <a:solidFill>
                    <a:sysClr val="windowText" lastClr="000000"/>
                  </a:solidFill>
                </a:ln>
                <a:solidFill>
                  <a:schemeClr val="tx1"/>
                </a:solidFill>
                <a:effectLst>
                  <a:outerShdw blurRad="38100" dist="38100" dir="2700000" algn="tl">
                    <a:srgbClr val="000000"/>
                  </a:outerShdw>
                </a:effectLst>
                <a:latin typeface="Bernard MT Condensed" pitchFamily="18" charset="0"/>
                <a:ea typeface="Lucida Grande" charset="0"/>
                <a:cs typeface="Lucida Grande" charset="0"/>
                <a:sym typeface="Lucida Grande" charset="0"/>
              </a:rPr>
              <a:t>Mayflower Compact</a:t>
            </a:r>
            <a:r>
              <a:rPr lang="en-US" sz="5200" kern="0" dirty="0">
                <a:ln>
                  <a:solidFill>
                    <a:sysClr val="windowText" lastClr="000000"/>
                  </a:solidFill>
                </a:ln>
                <a:solidFill>
                  <a:schemeClr val="tx1"/>
                </a:solidFill>
                <a:effectLst>
                  <a:outerShdw blurRad="38100" dist="38100" dir="2700000" algn="tl">
                    <a:srgbClr val="000000"/>
                  </a:outerShdw>
                </a:effectLst>
                <a:latin typeface="Bernard MT Condensed" pitchFamily="18" charset="0"/>
                <a:ea typeface="Lucida Grande" charset="0"/>
                <a:cs typeface="Lucida Grande" charset="0"/>
                <a:sym typeface="Lucida Grande" charset="0"/>
              </a:rPr>
              <a:t> </a:t>
            </a:r>
          </a:p>
          <a:p>
            <a:pPr marL="914400" indent="-914400" eaLnBrk="1" hangingPunct="1">
              <a:spcBef>
                <a:spcPts val="0"/>
              </a:spcBef>
              <a:spcAft>
                <a:spcPts val="4200"/>
              </a:spcAft>
              <a:buSzPct val="134000"/>
              <a:buFontTx/>
              <a:buBlip>
                <a:blip r:embed="rId4"/>
              </a:buBlip>
              <a:defRPr/>
            </a:pPr>
            <a:r>
              <a:rPr lang="en-US" sz="5200" kern="0" dirty="0">
                <a:ln>
                  <a:solidFill>
                    <a:sysClr val="windowText" lastClr="000000"/>
                  </a:solidFill>
                </a:ln>
                <a:solidFill>
                  <a:schemeClr val="tx1"/>
                </a:solidFill>
                <a:effectLst>
                  <a:outerShdw blurRad="38100" dist="38100" dir="2700000" algn="tl">
                    <a:srgbClr val="000000"/>
                  </a:outerShdw>
                </a:effectLst>
                <a:latin typeface="Bernard MT Condensed" pitchFamily="18" charset="0"/>
                <a:ea typeface="Lucida Grande" charset="0"/>
                <a:cs typeface="Lucida Grande" charset="0"/>
                <a:sym typeface="Lucida Grande" charset="0"/>
              </a:rPr>
              <a:t>Helps establish America’s ideas on self-government and majority rule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0" fill="hold" nodeType="afterGroup">
                            <p:stCondLst>
                              <p:cond delay="2900"/>
                            </p:stCondLst>
                            <p:childTnLst>
                              <p:par>
                                <p:cTn id="11" presetID="40" presetClass="entr" presetSubtype="0" fill="hold" nodeType="afterEffect">
                                  <p:stCondLst>
                                    <p:cond delay="0"/>
                                  </p:stCondLst>
                                  <p:iterate type="lt">
                                    <p:tmPct val="10000"/>
                                  </p:iterate>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1"/>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5200"/>
                            </p:stCondLst>
                            <p:childTnLst>
                              <p:par>
                                <p:cTn id="17" presetID="40" presetClass="entr" presetSubtype="0" fill="hold" nodeType="afterEffect">
                                  <p:stCondLst>
                                    <p:cond delay="0"/>
                                  </p:stCondLst>
                                  <p:iterate type="lt">
                                    <p:tmPct val="10000"/>
                                  </p:iterate>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1"/>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8400"/>
                            </p:stCondLst>
                            <p:childTnLst>
                              <p:par>
                                <p:cTn id="23" presetID="40" presetClass="entr" presetSubtype="0" fill="hold" nodeType="afterEffect">
                                  <p:stCondLst>
                                    <p:cond delay="0"/>
                                  </p:stCondLst>
                                  <p:iterate type="lt">
                                    <p:tmPct val="10000"/>
                                  </p:iterate>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000"/>
                                        <p:tgtEl>
                                          <p:spTgt spid="5">
                                            <p:txEl>
                                              <p:pRg st="3" end="3"/>
                                            </p:txEl>
                                          </p:spTgt>
                                        </p:tgtEl>
                                      </p:cBhvr>
                                    </p:animEffect>
                                    <p:anim calcmode="lin" valueType="num">
                                      <p:cBhvr>
                                        <p:cTn id="26" dur="1000" fill="hold"/>
                                        <p:tgtEl>
                                          <p:spTgt spid="5">
                                            <p:txEl>
                                              <p:pRg st="3" end="3"/>
                                            </p:txEl>
                                          </p:spTgt>
                                        </p:tgtEl>
                                        <p:attrNameLst>
                                          <p:attrName>ppt_x</p:attrName>
                                        </p:attrNameLst>
                                      </p:cBhvr>
                                      <p:tavLst>
                                        <p:tav tm="0">
                                          <p:val>
                                            <p:strVal val="#ppt_x-.1"/>
                                          </p:val>
                                        </p:tav>
                                        <p:tav tm="100000">
                                          <p:val>
                                            <p:strVal val="#ppt_x"/>
                                          </p:val>
                                        </p:tav>
                                      </p:tavLst>
                                    </p:anim>
                                    <p:anim calcmode="lin" valueType="num">
                                      <p:cBhvr>
                                        <p:cTn id="27" dur="10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Image:Plymouthcolonymap.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1988800" cy="970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upload.wikimedia.org/wikipedia/commons/thumb/9/98/Thanksgiving-Brownscombe.jpg/640px-Thanksgiving-Brownscom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13004800" cy="853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a:xfrm>
            <a:off x="0" y="1219200"/>
            <a:ext cx="6654800" cy="3505200"/>
          </a:xfrm>
          <a:prstGeom prst="rect">
            <a:avLst/>
          </a:prstGeom>
        </p:spPr>
        <p:txBody>
          <a:bodyPr/>
          <a:lstStyle/>
          <a:p>
            <a:pPr marL="914400" indent="-914400" eaLnBrk="1" hangingPunct="1">
              <a:spcBef>
                <a:spcPts val="0"/>
              </a:spcBef>
              <a:spcAft>
                <a:spcPts val="4200"/>
              </a:spcAft>
              <a:buSzPct val="134000"/>
              <a:buFontTx/>
              <a:buBlip>
                <a:blip r:embed="rId3"/>
              </a:buBlip>
              <a:defRPr/>
            </a:pPr>
            <a:r>
              <a:rPr lang="en-US" sz="5000" kern="0" dirty="0">
                <a:solidFill>
                  <a:srgbClr val="002060"/>
                </a:solidFill>
                <a:effectLst>
                  <a:outerShdw blurRad="38100" dist="38100" dir="2700000" algn="tl">
                    <a:srgbClr val="000000"/>
                  </a:outerShdw>
                </a:effectLst>
                <a:latin typeface="Bernard MT Condensed" pitchFamily="18" charset="0"/>
                <a:ea typeface="Lucida Grande" charset="0"/>
                <a:cs typeface="Lucida Grande" charset="0"/>
                <a:sym typeface="Lucida Grande" charset="0"/>
              </a:rPr>
              <a:t>A Wampanoag named Squanto taught the pilgrims to fish &amp; grow corn</a:t>
            </a:r>
          </a:p>
        </p:txBody>
      </p:sp>
      <p:sp>
        <p:nvSpPr>
          <p:cNvPr id="6" name="Rectangle 3"/>
          <p:cNvSpPr txBox="1">
            <a:spLocks noChangeArrowheads="1"/>
          </p:cNvSpPr>
          <p:nvPr/>
        </p:nvSpPr>
        <p:spPr>
          <a:xfrm>
            <a:off x="7188200" y="1219200"/>
            <a:ext cx="5816600" cy="5715000"/>
          </a:xfrm>
          <a:prstGeom prst="rect">
            <a:avLst/>
          </a:prstGeom>
        </p:spPr>
        <p:txBody>
          <a:bodyPr/>
          <a:lstStyle/>
          <a:p>
            <a:pPr marL="914400" indent="-914400" eaLnBrk="1" hangingPunct="1">
              <a:spcBef>
                <a:spcPts val="0"/>
              </a:spcBef>
              <a:spcAft>
                <a:spcPts val="4200"/>
              </a:spcAft>
              <a:buSzPct val="134000"/>
              <a:buFontTx/>
              <a:buBlip>
                <a:blip r:embed="rId3"/>
              </a:buBlip>
              <a:defRPr/>
            </a:pPr>
            <a:r>
              <a:rPr lang="en-US" sz="5000" kern="0" dirty="0">
                <a:solidFill>
                  <a:srgbClr val="002060"/>
                </a:solidFill>
                <a:effectLst>
                  <a:glow rad="101600">
                    <a:schemeClr val="tx1">
                      <a:alpha val="60000"/>
                    </a:schemeClr>
                  </a:glow>
                  <a:outerShdw blurRad="38100" dist="38100" dir="2700000" algn="tl">
                    <a:srgbClr val="000000"/>
                  </a:outerShdw>
                </a:effectLst>
                <a:latin typeface="Bernard MT Condensed" pitchFamily="18" charset="0"/>
                <a:ea typeface="Lucida Grande" charset="0"/>
                <a:cs typeface="Lucida Grande" charset="0"/>
                <a:sym typeface="Lucida Grande" charset="0"/>
              </a:rPr>
              <a:t>In 1621, Pilgrims &amp; Native Americans supposedly held the 1st Thanksgiving Feast</a:t>
            </a:r>
          </a:p>
        </p:txBody>
      </p:sp>
      <p:pic>
        <p:nvPicPr>
          <p:cNvPr id="32773" name="Picture 3"/>
          <p:cNvPicPr>
            <a:picLocks noChangeAspect="1"/>
          </p:cNvPicPr>
          <p:nvPr/>
        </p:nvPicPr>
        <p:blipFill>
          <a:blip r:embed="rId4">
            <a:extLst>
              <a:ext uri="{28A0092B-C50C-407E-A947-70E740481C1C}">
                <a14:useLocalDpi xmlns:a14="http://schemas.microsoft.com/office/drawing/2010/main" val="0"/>
              </a:ext>
            </a:extLst>
          </a:blip>
          <a:srcRect t="19835" b="23967"/>
          <a:stretch>
            <a:fillRect/>
          </a:stretch>
        </p:blipFill>
        <p:spPr bwMode="auto">
          <a:xfrm>
            <a:off x="720725" y="0"/>
            <a:ext cx="115474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1"/>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First_Thanksgiving.jpg"/>
          <p:cNvPicPr>
            <a:picLocks noChangeAspect="1"/>
          </p:cNvPicPr>
          <p:nvPr/>
        </p:nvPicPr>
        <p:blipFill>
          <a:blip r:embed="rId2">
            <a:extLst>
              <a:ext uri="{28A0092B-C50C-407E-A947-70E740481C1C}">
                <a14:useLocalDpi xmlns:a14="http://schemas.microsoft.com/office/drawing/2010/main" val="0"/>
              </a:ext>
            </a:extLst>
          </a:blip>
          <a:srcRect l="10938" t="17686" r="14063" b="23563"/>
          <a:stretch>
            <a:fillRect/>
          </a:stretch>
        </p:blipFill>
        <p:spPr bwMode="auto">
          <a:xfrm>
            <a:off x="0" y="1092200"/>
            <a:ext cx="13004800" cy="81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p:cNvPicPr>
            <a:picLocks noChangeAspect="1"/>
          </p:cNvPicPr>
          <p:nvPr/>
        </p:nvPicPr>
        <p:blipFill>
          <a:blip r:embed="rId3">
            <a:extLst>
              <a:ext uri="{28A0092B-C50C-407E-A947-70E740481C1C}">
                <a14:useLocalDpi xmlns:a14="http://schemas.microsoft.com/office/drawing/2010/main" val="0"/>
              </a:ext>
            </a:extLst>
          </a:blip>
          <a:srcRect t="19835" b="23967"/>
          <a:stretch>
            <a:fillRect/>
          </a:stretch>
        </p:blipFill>
        <p:spPr bwMode="auto">
          <a:xfrm>
            <a:off x="720725" y="0"/>
            <a:ext cx="115474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090909"/>
      </a:accent1>
      <a:accent2>
        <a:srgbClr val="333399"/>
      </a:accent2>
      <a:accent3>
        <a:srgbClr val="AAAAAA"/>
      </a:accent3>
      <a:accent4>
        <a:srgbClr val="DADADA"/>
      </a:accent4>
      <a:accent5>
        <a:srgbClr val="AAAAAA"/>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4156</TotalTime>
  <Pages>0</Pages>
  <Words>596</Words>
  <Characters>0</Characters>
  <Application>Microsoft Office PowerPoint</Application>
  <PresentationFormat>Custom</PresentationFormat>
  <Lines>0</Lines>
  <Paragraphs>62</Paragraphs>
  <Slides>23</Slides>
  <Notes>2</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Arial</vt:lpstr>
      <vt:lpstr>Bernard MT Condensed</vt:lpstr>
      <vt:lpstr>Calibri</vt:lpstr>
      <vt:lpstr>David</vt:lpstr>
      <vt:lpstr>Gill Sans</vt:lpstr>
      <vt:lpstr>Impact</vt:lpstr>
      <vt:lpstr>Lucida Grande</vt:lpstr>
      <vt:lpstr>Mailart Rubberstamp</vt:lpstr>
      <vt:lpstr>MASTERPLAN</vt:lpstr>
      <vt:lpstr>Times New Roman</vt:lpstr>
      <vt:lpstr>ヒラギノ角ゴ ProN W3</vt:lpstr>
      <vt:lpstr>ヒラギノ角ゴ ProN W6</vt:lpstr>
      <vt:lpstr>Title &amp; Bullets</vt:lpstr>
      <vt:lpstr>Title &amp; Subtitle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Rosa, Luke R.</dc:creator>
  <cp:lastModifiedBy>Lett, Christopher</cp:lastModifiedBy>
  <cp:revision>73</cp:revision>
  <dcterms:modified xsi:type="dcterms:W3CDTF">2021-08-15T23:52:35Z</dcterms:modified>
</cp:coreProperties>
</file>