
<file path=[Content_Types].xml><?xml version="1.0" encoding="utf-8"?>
<Types xmlns="http://schemas.openxmlformats.org/package/2006/content-types">
  <Override PartName="/ppt/tags/tag2.xml" ContentType="application/vnd.openxmlformats-officedocument.presentationml.tags+xml"/>
  <Default Extension="png" ContentType="image/png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4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ags/tag3.xml" ContentType="application/vnd.openxmlformats-officedocument.presentationml.tags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ppt/slides/slide7.xml" ContentType="application/vnd.openxmlformats-officedocument.presentationml.slide+xml"/>
  <Override PartName="/ppt/slideLayouts/slideLayout8.xml" ContentType="application/vnd.openxmlformats-officedocument.presentationml.slideLayout+xml"/>
  <Override PartName="/ppt/presProps.xml" ContentType="application/vnd.openxmlformats-officedocument.presentationml.presProps+xml"/>
  <Default Extension="xml" ContentType="application/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2.xml" ContentType="application/vnd.openxmlformats-officedocument.themeOverride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Default Extension="rels" ContentType="application/vnd.openxmlformats-package.relationships+xml"/>
  <Default Extension="jpeg" ContentType="image/jpeg"/>
  <Override PartName="/ppt/slideLayouts/slideLayout9.xml" ContentType="application/vnd.openxmlformats-officedocument.presentationml.slideLayout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slides/slide5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notesSlides/notesSlide3.xml" ContentType="application/vnd.openxmlformats-officedocument.presentationml.notesSlide+xml"/>
  <Override PartName="/ppt/slides/slide2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74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86" r:id="rId7"/>
    <p:sldId id="284" r:id="rId8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19" autoAdjust="0"/>
    <p:restoredTop sz="94660" autoAdjust="0"/>
  </p:normalViewPr>
  <p:slideViewPr>
    <p:cSldViewPr>
      <p:cViewPr varScale="1">
        <p:scale>
          <a:sx n="87" d="100"/>
          <a:sy n="87" d="100"/>
        </p:scale>
        <p:origin x="-96" y="-2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ags" Target="tags/tag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Times New Roman" charset="0"/>
                <a:cs typeface="Times New Roman" charset="0"/>
              </a:defRPr>
            </a:lvl1pPr>
          </a:lstStyle>
          <a:p>
            <a:fld id="{2DC6B124-7912-4936-81FF-D8FC34F2E28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69EF9-5FB5-45C8-B8BF-50E45C142ECA}" type="slidenum">
              <a:rPr lang="en-US">
                <a:ea typeface="ＭＳ Ｐゴシック" charset="-128"/>
                <a:cs typeface="ＭＳ Ｐゴシック" charset="-128"/>
              </a:rPr>
              <a:pPr/>
              <a:t>1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98CFC4-621A-4ADF-A826-BF43EEA2B388}" type="slidenum">
              <a:rPr lang="en-US">
                <a:ea typeface="ＭＳ Ｐゴシック" charset="-128"/>
                <a:cs typeface="ＭＳ Ｐゴシック" charset="-128"/>
              </a:rPr>
              <a:pPr/>
              <a:t>2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DDF50F-4582-49E7-AED7-A98D093B3086}" type="slidenum">
              <a:rPr lang="en-US">
                <a:ea typeface="ＭＳ Ｐゴシック" charset="-128"/>
                <a:cs typeface="ＭＳ Ｐゴシック" charset="-128"/>
              </a:rPr>
              <a:pPr/>
              <a:t>3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69DF7E-96AC-4CC3-8108-F1CD4ADF7856}" type="slidenum">
              <a:rPr lang="en-US">
                <a:ea typeface="ＭＳ Ｐゴシック" charset="-128"/>
                <a:cs typeface="ＭＳ Ｐゴシック" charset="-128"/>
              </a:rPr>
              <a:pPr/>
              <a:t>4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06E4B8-C085-46F1-A454-1C4C0466E8F6}" type="slidenum">
              <a:rPr lang="en-US">
                <a:ea typeface="ＭＳ Ｐゴシック" charset="-128"/>
                <a:cs typeface="ＭＳ Ｐゴシック" charset="-128"/>
              </a:rPr>
              <a:pPr/>
              <a:t>5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4A9B12-7165-4852-91BE-C51A51CAB45D}" type="slidenum">
              <a:rPr lang="en-US">
                <a:ea typeface="ＭＳ Ｐゴシック" charset="-128"/>
                <a:cs typeface="ＭＳ Ｐゴシック" charset="-128"/>
              </a:rPr>
              <a:pPr/>
              <a:t>6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58CE88-9591-4BEE-843B-DFECA63AF762}" type="slidenum">
              <a:rPr lang="en-US">
                <a:ea typeface="ＭＳ Ｐゴシック" charset="-128"/>
                <a:cs typeface="ＭＳ Ｐゴシック" charset="-128"/>
              </a:rPr>
              <a:pPr/>
              <a:t>7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2E825BAA-3886-46B2-9EAC-06E7914C768C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636DF9-0B83-4409-A66F-4760A619B9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EE190B-3B84-4DF4-8AEC-3C16F64F32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163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173163" y="1981200"/>
            <a:ext cx="3810000" cy="4114800"/>
          </a:xfrm>
        </p:spPr>
        <p:txBody>
          <a:bodyPr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73163" y="62658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A02EA4A-9B28-4435-B944-2F44EA108B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163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135563" y="1981200"/>
            <a:ext cx="3810000" cy="4114800"/>
          </a:xfrm>
        </p:spPr>
        <p:txBody>
          <a:bodyPr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73163" y="62658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1B8AD93-3A85-4D18-9BB8-992F9DBC49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18A4DE-9D5E-4733-AD72-A8E658E518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497688BD-6BAD-4D2D-91A3-3154AA0156AF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569C84-5101-443D-8E83-D6BAB19C09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AF0277-2F4A-41E9-85A8-61D8A18415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6D504-D7CF-4F26-B8F9-18E0A4C9DA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60976B-A88F-4B83-AACB-EA0654E834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BA8FBD-8A77-43B7-AC1D-D02F19FF3F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3D213678-966E-4387-A9C6-DC61F498E4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  <a:ea typeface="Times New Roman" charset="0"/>
                <a:cs typeface="Times New Roman" charset="0"/>
              </a:defRPr>
            </a:lvl1pPr>
          </a:lstStyle>
          <a:p>
            <a:fld id="{CA9299B3-BFEB-45B0-BDAA-4771BDA37DC9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3" r:id="rId2"/>
    <p:sldLayoutId id="2147483755" r:id="rId3"/>
    <p:sldLayoutId id="2147483752" r:id="rId4"/>
    <p:sldLayoutId id="2147483751" r:id="rId5"/>
    <p:sldLayoutId id="2147483750" r:id="rId6"/>
    <p:sldLayoutId id="2147483749" r:id="rId7"/>
    <p:sldLayoutId id="2147483748" r:id="rId8"/>
    <p:sldLayoutId id="2147483756" r:id="rId9"/>
    <p:sldLayoutId id="2147483747" r:id="rId10"/>
    <p:sldLayoutId id="2147483746" r:id="rId11"/>
    <p:sldLayoutId id="2147483757" r:id="rId12"/>
    <p:sldLayoutId id="2147483758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charset="2"/>
        <a:buChar char=""/>
        <a:defRPr sz="26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charset="2"/>
        <a:buChar char="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charset="2"/>
        <a:buChar char=""/>
        <a:defRPr sz="21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charset="2"/>
        <a:buChar char="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charset="2"/>
        <a:buChar char="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6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7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Geography of Ancient Greece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EQ: How did geography affect the development of Ancient Greece?</a:t>
            </a:r>
          </a:p>
          <a:p>
            <a:pPr eaLnBrk="1" hangingPunct="1"/>
            <a:r>
              <a:rPr lang="en-US" smtClean="0"/>
              <a:t>Warm Up: Write a brief description of the geography we see at Glenn Hills High. And suggest two ways in which geography can influenced cultures.</a:t>
            </a:r>
          </a:p>
          <a:p>
            <a:pPr eaLnBrk="1" hangingPunct="1"/>
            <a:r>
              <a:rPr lang="en-US" smtClean="0"/>
              <a:t>Homework: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Geography</a:t>
            </a:r>
          </a:p>
        </p:txBody>
      </p:sp>
      <p:pic>
        <p:nvPicPr>
          <p:cNvPr id="18434" name="Picture 1030" descr="greek%20city%20states%201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81000" y="1789113"/>
            <a:ext cx="4906963" cy="3730625"/>
          </a:xfrm>
        </p:spPr>
      </p:pic>
      <p:sp>
        <p:nvSpPr>
          <p:cNvPr id="18435" name="Rectangle 1028"/>
          <p:cNvSpPr>
            <a:spLocks noGrp="1" noChangeArrowheads="1"/>
          </p:cNvSpPr>
          <p:nvPr>
            <p:ph type="body" sz="half" idx="2"/>
          </p:nvPr>
        </p:nvSpPr>
        <p:spPr>
          <a:xfrm>
            <a:off x="5135563" y="685800"/>
            <a:ext cx="4008437" cy="5410200"/>
          </a:xfrm>
        </p:spPr>
        <p:txBody>
          <a:bodyPr/>
          <a:lstStyle/>
          <a:p>
            <a:pPr eaLnBrk="1" hangingPunct="1"/>
            <a:r>
              <a:rPr lang="en-US"/>
              <a:t>Greece is a peninsula about the size of Louisiana in the Mediterranean Sea.</a:t>
            </a:r>
          </a:p>
          <a:p>
            <a:pPr eaLnBrk="1" hangingPunct="1"/>
            <a:r>
              <a:rPr lang="en-US"/>
              <a:t>It</a:t>
            </a:r>
            <a:r>
              <a:rPr lang="en-US">
                <a:latin typeface="Times New Roman" charset="0"/>
              </a:rPr>
              <a:t>’</a:t>
            </a:r>
            <a:r>
              <a:rPr lang="en-US"/>
              <a:t>s very close to Egypt, the Persian empire (includes Turkey) and Rome.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Greek geography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81200"/>
            <a:ext cx="3810000" cy="4114800"/>
          </a:xfrm>
        </p:spPr>
        <p:txBody>
          <a:bodyPr/>
          <a:lstStyle/>
          <a:p>
            <a:pPr eaLnBrk="1" hangingPunct="1"/>
            <a:r>
              <a:rPr lang="en-US" sz="2400"/>
              <a:t>Greece is mountainous</a:t>
            </a:r>
          </a:p>
          <a:p>
            <a:pPr eaLnBrk="1" hangingPunct="1"/>
            <a:r>
              <a:rPr lang="en-US" sz="2400"/>
              <a:t>Greek communities often times developed independently because of the mountains, thus they were diverse</a:t>
            </a:r>
          </a:p>
          <a:p>
            <a:pPr eaLnBrk="1" hangingPunct="1"/>
            <a:r>
              <a:rPr lang="en-US" sz="2400"/>
              <a:t>As a result, they fought each other a lot.</a:t>
            </a:r>
          </a:p>
        </p:txBody>
      </p:sp>
      <p:pic>
        <p:nvPicPr>
          <p:cNvPr id="20483" name="Picture 6" descr="greecemap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419600" y="1560513"/>
            <a:ext cx="4525963" cy="42783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Republik Sans ICG 01" charset="0"/>
              </a:rPr>
              <a:t>Technology results from necessity</a:t>
            </a:r>
          </a:p>
        </p:txBody>
      </p:sp>
      <p:pic>
        <p:nvPicPr>
          <p:cNvPr id="22530" name="Picture 6" descr="piranesi_trireme_big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219200" y="1752600"/>
            <a:ext cx="3810000" cy="2782888"/>
          </a:xfrm>
        </p:spPr>
      </p:pic>
      <p:sp>
        <p:nvSpPr>
          <p:cNvPr id="22531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sz="2400">
                <a:latin typeface="Republik Sans ICG 01" charset="0"/>
              </a:rPr>
              <a:t>Since Greek coastal cities were sandwiched between the ocean and the sea, they developed an awesome navy for trading and fighting.</a:t>
            </a:r>
          </a:p>
        </p:txBody>
      </p:sp>
      <p:pic>
        <p:nvPicPr>
          <p:cNvPr id="22532" name="Picture 7" descr="tirem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3000" y="4267200"/>
            <a:ext cx="4114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Republik Sans ICG 01" charset="0"/>
              </a:rPr>
              <a:t>Technology results from scarcity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/>
              <a:t>All cities need fresh water.  This is a Greek </a:t>
            </a:r>
            <a:r>
              <a:rPr lang="en-US" sz="2800">
                <a:solidFill>
                  <a:schemeClr val="accent1"/>
                </a:solidFill>
              </a:rPr>
              <a:t>aqueduct</a:t>
            </a:r>
            <a:r>
              <a:rPr lang="en-US" sz="2800"/>
              <a:t>, basically a brick water pipe.</a:t>
            </a:r>
          </a:p>
          <a:p>
            <a:pPr eaLnBrk="1" hangingPunct="1"/>
            <a:r>
              <a:rPr lang="en-US" sz="2800"/>
              <a:t>The first aqueduct was Assyrian, but most ancient societies had them.</a:t>
            </a:r>
          </a:p>
        </p:txBody>
      </p:sp>
      <p:pic>
        <p:nvPicPr>
          <p:cNvPr id="24579" name="Picture 6" descr="024_aqueduct_greek_emperors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846638" y="1676400"/>
            <a:ext cx="4297362" cy="3041650"/>
          </a:xfrm>
        </p:spPr>
      </p:pic>
      <p:pic>
        <p:nvPicPr>
          <p:cNvPr id="24580" name="Picture 7" descr="greekaqueduct550bc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03913" y="4343400"/>
            <a:ext cx="1624012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/>
              <a:t>Terracing saves water and soil in mountainous environments</a:t>
            </a:r>
          </a:p>
        </p:txBody>
      </p:sp>
      <p:pic>
        <p:nvPicPr>
          <p:cNvPr id="26626" name="Picture 3" descr="terraci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62200" y="1752600"/>
            <a:ext cx="5257800" cy="501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Greek religion was </a:t>
            </a:r>
            <a:r>
              <a:rPr lang="en-US">
                <a:solidFill>
                  <a:schemeClr val="tx1"/>
                </a:solidFill>
              </a:rPr>
              <a:t>polytheistic.</a:t>
            </a:r>
            <a:endParaRPr lang="en-US"/>
          </a:p>
        </p:txBody>
      </p:sp>
      <p:pic>
        <p:nvPicPr>
          <p:cNvPr id="28674" name="Picture 3" descr="olympian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67000" y="1905000"/>
            <a:ext cx="3810000" cy="478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MMPROD_NEXTUNIQUEID" val="10009"/>
  <p:tag name="MMPROD_THEME_BG_IMAGE" val=""/>
  <p:tag name="MMPROD_TAG_VCONFIG" val="PD94bWwgdmVyc2lvbj0iMS4wIiBlbmNvZGluZz0iVVRGLTgiPz4NCjxjb25maWd1cmF0aW9uPg0KCTxicmFuZGluZz4NCgkJPHVpZm9udCBuYW1lPSJGT05UX05PVEVTX1RFWFQiIHZhbHVlPSJWZXJkYW5hLDksZmFsc2UsZmFsc2UsZmFsc2UiLz4NCgk8L2JyYW5kaW5nPg0KCTxjb2xvcnM+DQoJCTx1aWNvbG9yIG5hbWU9InByaW1hcnkiIHZhbHVlPSIweDZGODQ4OCIvPg0KCQk8dWljb2xvciBuYW1lPSJnbG93IiB2YWx1ZT0iMHgzNUQzMzQiLz4NCgkJPHVpY29sb3IgbmFtZT0idGV4dCIgdmFsdWU9IjB4RkZGRkZGIi8+DQoJCTx1aWNvbG9yIG5hbWU9ImxpZ2h0IiB2YWx1ZT0iMHg0RTVENjAiLz4NCgkJPHVpY29sb3IgbmFtZT0ic2hhZG93IiB2YWx1ZT0iMHgwMDAwMDAiLz4NCgkJPHVpY29sb3IgbmFtZT0iYmFja2dyb3VuZCIgdmFsdWU9IjB4NzI3OTcxIi8+DQoJPC9jb2xvcnM+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+DQoJCTx1aXNob3cgbmFtZT0idGh1bWJuYWlsIiB2YWx1ZT0idHJ1ZSIvPg0KCQk8dWlzaG93IG5hbWU9Im5vdGVzIiB2YWx1ZT0idHJ1ZSIvPg0KCQk8dWlzaG93IG5hbWU9InNlYXJjaCIgdmFsdWU9InRydWUiLz4NCgkJPHVpc2hvdyBuYW1lPSJxdWl6IiB2YWx1ZT0idHJ1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+DQoJCTx1aXNob3cgbmFtZT0iYWx3YXlzU2NydW5jaCIgdmFsdWU9ImZhbHNlIi8+DQoJCTx1aXNob3cgbmFtZT0iaW5pdGlhbGRpc3BsYXltb2RlaXNub3JtYWwiIHZhbHVlPSJ0cnVlIi8+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+DQoJCTx1aXRleHQgbmFtZT0iU0NSVUJCQVJTVEFUVVNfTk9BVURJTyIgdmFsdWU9Ik5vIEF1ZGlvIi8+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1xdWl6IHBvZCBhbmQgbWVzc2FnZSBib3ggdGV4dHMtLT4NCgkJPHVpdGV4dCBuYW1lPSJRVUlaUE9EX1FVSVpfQVRURU1QVCIgdmFsdWU9IlF1aXogQXR0ZW1wdDoiLz4NCgkJPHVpdGV4dCBuYW1lPSJRVUlaUE9EX1FVSVpfQVRURU1QVF9WQUxVRSIgdmFsdWU9IiVuIG9mICV0Ii8+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+DQoJCTx1aXRleHQgbmFtZT0iUVVJWlBPRF9RVUlaQVRNUFRfSU5GIiB2YWx1ZT0iSW5maW5pdGUiLz4NCgkJPHVpdGV4dCBuYW1lPSJRVUlaUE9EX1FVRVNBVE1QVF9JTkYiIHZhbHVlPSJJbmZpbml0ZSIvPg0KCQk8dWl0ZXh0IG5hbWU9IldBUk5JTkdNU0dfWUVTU1RSSU5HIiB2YWx1ZT0iWWVzIi8+DQoJCTx1aXRleHQgbmFtZT0iV0FSTklOR01TR19OT1NUUklORyIgdmFsdWU9Ik5vIi8+DQoJCTx1aXRleHQgbmFtZT0iV0FSTklOR01TR19USVRMRVNUUklORyIgdmFsdWU9IlF1aXogTmF2aWdhdGlvbiBXYXJuaW5nIi8+DQoJCTx1aXRleHQgbmFtZT0iV0FSTklOR01TR19NU0dTVFJJTkciIHZhbHVlPSJUaGVyZSBhcmUgdW4tYXR0ZW1wdGVkIHF1ZXN0aW9ucyBpbiB0aGlzIFF1aXouJiN4QTsmI3hBO0NsaWNraW5nIFllcyB3aWxsIHRha2UgeW91IG91dCBvZiB0aGUgUXVpei4gQ2xpY2sgTm8gdG8gY29udGludWUgdGhlIFF1aXouIi8+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+DQoJCTx1aXRleHQgbmFtZT0iRE9DV1JBUF9USVRMRSIgdmFsdWU9IlByZXNlbnRlciBGaWxlIEF0dGFjaG1lbnQiLz4NCgkJPHVpdGV4dCBuYW1lPSJET0NXUkFQX01TRyIgdmFsdWU9IlNhdmUgdG8gTXkgQ29tcHV0ZXIiLz4NCgkJPHVpdGV4dCBuYW1lPSJET0NXUkFQX1BST01QVCIgdmFsdWU9IkNsaWNrIHRvIERvd25sb2FkIi8+DQoJPC9sYW5ndWFnZT4NCgk8bGFuZ3VhZ2UgaWQ9ImRl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+DQoJCTx1aXRleHQgbmFtZT0iU0NSVUJCQVJTVEFUVVNfUkVWSUVXUVVJWiIgdmFsdWU9Ik5vY2htYWxzIGR1cmNoc2VoZW4iLz4NCgkJPCEtLSBzdWJzdGl0dXRpb246ICVtID09IG1pbnV0ZXMgcmVtYWluaW5nIC0tPg0KCQk8IS0tIHN1YnN0aXR1dGlvbjogJXMgPT0gc2Vjb25kcyByZW1haW5pbmcgLS0+DQoJCTx1aXRleHQgbmFtZT0iRUxBUFNFRCIgdmFsdWU9IlJlc3RkYXVlcjogJW0gTWludXRlbiAlcyBTZWt1bmRlbiIvPg0KCQk8dWl0ZXh0IG5hbWU9Ik5PVEZPVU5EIiB2YWx1ZT0iTmljaHRzIGdlZnVuZGVuIi8+DQoJCTx1aXRleHQgbmFtZT0iQVRUQUNITUVOVFMiIHZhbHVlPSJBbmxhZ2VuIi8+DQoJCTwhLS0gc3Vic3RpdHV0aW9uOiAlcCA9PSBjdXJyZW50IHNwZWFrZXIncyB0aXRsZSAtLT4NCgkJPHVpdGV4dCBuYW1lPSJCSU9XSU5fVElUTEUiIHZhbHVlPSJTcHJlY2hlcjogJXAiLz4NCgkJPHVpdGV4dCBuYW1lPSJCSU9CVE5fVElUTEUiIHZhbHVlPSJTcHJlY2hlciIvPg0KCQk8dWl0ZXh0IG5hbWU9IkRJVklERVJCVE5fVElUTEUiIHZhbHVlPSJ8Ii8+DQoJCTx1aXRleHQgbmFtZT0iQ09OVEFDVEJUTl9USVRMRSIgdmFsdWU9IktvbnRha3QiLz4NCgkJPHVpdGV4dCBuYW1lPSJUQUJfUVVJWiIgdmFsdWU9IlF1aXoiLz4NCgkJPHVpdGV4dCBuYW1lPSJUQUJfT1VUTElORSIgdmFsdWU9IlN0cnVrdHVyIi8+DQoJCTx1aXRleHQgbmFtZT0iVEFCX1RIVU1CIiB2YWx1ZT0iTWluaWF0dXIiLz4NCgkJPHVpdGV4dCBuYW1lPSJUQUJfTk9URVMiIHZhbHVlPSJOb3RpemVuIi8+DQoJCTx1aXRleHQgbmFtZT0iVEFCX1NFQVJDSCIgdmFsdWU9IlN1Y2hlbiIvPg0KCQk8dWl0ZXh0IG5hbWU9IlNMSURFX0hFQURJTkciIHZhbHVlPSJGb2xpZW50aXRlbCIvPg0KCQk8dWl0ZXh0IG5hbWU9IkRVUkFUSU9OX0hFQURJTkciIHZhbHVlPSJEYXVlciIvPg0KCQk8dWl0ZXh0IG5hbWU9IlNFQVJDSF9IRUFESU5HIiB2YWx1ZT0iVGV4dCBzdWNoZW46Ii8+DQoJCTx1aXRleHQgbmFtZT0iVEhVTUJfSEVBRElORyIgdmFsdWU9IkZvbGllIi8+DQoJCTx1aXRleHQgbmFtZT0iVEhVTUJfSU5GTyIgdmFsdWU9IkZvbGllbnRpdGVsL0RhdWVyIi8+DQoJCTx1aXRleHQgbmFtZT0iQVRUQUNITkFNRV9IRUFESU5HIiB2YWx1ZT0iRGF0ZWluYW1lIi8+DQoJCTx1aXRleHQgbmFtZT0iQVRUQUNIU0laRV9IRUFESU5HIiB2YWx1ZT0iR3LDtsOfZSIvPg0KCQk8dWl0ZXh0IG5hbWU9IlNMSURFX05PVEVTIiB2YWx1ZT0iRm9saWVubm90aXplbiIvPg0KCQk8IS0tcXVpeiBwb2QgYW5kIG1lc3NhZ2UgYm94IHRleHRzLS0+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+DQoJCTx1aXRleHQgbmFtZT0iUVVJWlBPRF9RVUVTVFlQRV9TVlkiIHZhbHVlPSJVbWZyYWdlIi8+DQoJCTx1aXRleHQgbmFtZT0iUVVJWlBPRF9RVUlaQVRNUFRfSU5GIiB2YWx1ZT0iVW5lbmRsaWNoIi8+DQoJCTx1aXRleHQgbmFtZT0iUVVJWlBPRF9RVUVTQVRNUFRfSU5GIiB2YWx1ZT0iVW5lbmRsaWNoIi8+DQoJCTx1aXRleHQgbmFtZT0iV0FSTklOR01TR19ZRVNTVFJJTkciIHZhbHVlPSJKYSIvPg0KCQk8dWl0ZXh0IG5hbWU9IldBUk5JTkdNU0dfTk9TVFJJTkciIHZhbHVlPSJOZWluIi8+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EZW4gVGVpbG5laG1lcm4gZGllIFNlaXRlbmxlaXN0ZSBhbnplaWdlbiIvPg0KCQk8dWl0ZXh0IG5hbWU9Ik1VVEUiIHZhbHVlPSJUb24gYXVzIi8+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+DQoJPGxhbmd1YWdlIGlkPSJmc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EaWFwb3NpdGl2ZSAlbiIvPg0KCQk8IS0tIHN1YnN0aXR1dGlvbjogJW4gPT0gc2xpZGUgbnVtYmVyIC0tPg0KCQk8IS0tIHN1YnN0aXR1dGlvbjogJXQgPT0gdG90YWwgc2xpZGUgY291bnQgLS0+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+DQoJCTx1aXRleHQgbmFtZT0iU0NSVUJCQVJTVEFUVVNfVklEUExBWUlORyIgdmFsdWU9IkxlY3R1cmUgdmlkw6lvIGVuIGNvdXJzIi8+DQoJCTx1aXRleHQgbmFtZT0iU0NSVUJCQVJTVEFUVVNfTE9BRElORyIgdmFsdWU9IkNoYXJnZW1lbnQgZW4gY291cnMiLz4NCgkJPHVpdGV4dCBuYW1lPSJTQ1JVQkJBUlNUQVRVU19CVUZGRVJJTkciIHZhbHVlPSJNaXNlIGVuIG3DqW1vaXJlIi8+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+DQoJCTx1aXRleHQgbmFtZT0iRUxBUFNFRCIgdmFsdWU9IiVtIG1pbnV0ZXMgJXMgc2Vjb25kZXMgcmVzdGFudGVzIi8+DQoJCTx1aXRleHQgbmFtZT0iTk9URk9VTkQiIHZhbHVlPSJSaWVuIHRyb3V2w6kiLz4NCgkJPHVpdGV4dCBuYW1lPSJBVFRBQ0hNRU5UUyIgdmFsdWU9IlBpw6hjZXMgam9pbnRlcyIvPg0KCQk8IS0tIHN1YnN0aXR1dGlvbjogJXAgPT0gY3VycmVudCBzcGVha2VyJ3MgdGl0bGUgLS0+DQoJCTx1aXRleHQgbmFtZT0iQklPV0lOX1RJVExFIiB2YWx1ZT0iQmlvIDogJXAiLz4NCgkJPHVpdGV4dCBuYW1lPSJCSU9CVE5fVElUTEUiIHZhbHVlPSJCaW8gOiIvPg0KCQk8dWl0ZXh0IG5hbWU9IkRJVklERVJCVE5fVElUTEUiIHZhbHVlPSJ8Ii8+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+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+DQoJCTx1aXRleHQgbmFtZT0iUVVJWlBPRF9RVUlaX1NDT1JFIiB2YWx1ZT0iTm90ZSBvYnRlbnVlIDoiLz4NCgkJPHVpdGV4dCBuYW1lPSJRVUlaUE9EX1FVSVpfUEFTU1NDT1JFIiB2YWx1ZT0iTm90ZSBkJ2FkbWlzc2liaWxpdMOpwqA6Ii8+DQoJCTx1aXRleHQgbmFtZT0iUVVJWlBPRF9RVUlaX01BWFNDT1JFIiB2YWx1ZT0iTm90ZSBtYXhpbWFsZSA6Ii8+DQoJCTx1aXRleHQgbmFtZT0iUVVJWlBPRF9RVUVTQVRNUFRfU1RSIiB2YWx1ZT0iVGVudGF0aXZlIDogJW4gc3VyICV0Ii8+DQoJCTx1aXRleHQgbmFtZT0iUVVJWlBPRF9RVUVTVFlQRV9TVFIiIHZhbHVlPSJUeXBlOiAlcyIvPg0KCQk8dWl0ZXh0IG5hbWU9IlFVSVpQT0RfUVVFU1RZUEVfR1JEIiB2YWx1ZT0iTm90w6kiLz4NCgkJPHVpdGV4dCBuYW1lPSJRVUlaUE9EX1FVRVNUWVBFX1NWWSIgdmFsdWU9IkVucXXDqnRlIi8+DQoJCTx1aXRleHQgbmFtZT0iUVVJWlBPRF9RVUlaQVRNUFRfSU5GIiB2YWx1ZT0iSWxsaW1pdMOpIi8+DQoJCTx1aXRleHQgbmFtZT0iUVVJWlBPRF9RVUVTQVRNUFRfSU5GIiB2YWx1ZT0iSWxsaW1pdMOpIi8+DQoJCTx1aXRleHQgbmFtZT0iV0FSTklOR01TR19ZRVNTVFJJTkciIHZhbHVlPSJPdWkiLz4NCgkJPHVpdGV4dCBuYW1lPSJXQVJOSU5HTVNHX05PU1RSSU5HIiB2YWx1ZT0iTm9uIi8+DQoJCTx1aXRleHQgbmFtZT0iV0FSTklOR01TR19USVRMRVNUUklORyIgdmFsdWU9IkF2ZXJ0aXNzZW1lbnQgZGUgbmF2aWdhdGlvbiBkdSBxdWVzdGlvbm5haXJlIi8+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+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+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+DQoJCTwhLS0gc3Vic3RpdHV0aW9uOiAlbiA9PSBzbGlkZSBudW1iZXIgLS0+DQoJCTwhLS0gc3Vic3RpdHV0aW9uOiAldCA9PSB0b3RhbCBzbGlkZSBjb3VudCAtLT4NCgkJPHVpdGV4dCBuYW1lPSJTQ1JVQkJBUlNUQVRVU19TTElERUlORk8iIHZhbHVlPSLjgrnjg6njgqTjg4kgOiAlbiAvICV0IHwgIi8+DQoJCTx1aXRleHQgbmFtZT0iU0NSVUJCQVJTVEFUVVNfU1RPUFBFRCIgdmFsdWU9IuWBnOatoiIvPg0KCQk8dWl0ZXh0IG5hbWU9IlNDUlVCQkFSU1RBVFVTX1BMQVlJTkciIHZhbHVlPSLlho3nlJ/kuK0iLz4NCgkJPHVpdGV4dCBuYW1lPSJTQ1JVQkJBUlNUQVRVU19OT0FVRElPIiB2YWx1ZT0i6Z+z5aOw44Gq44GXIi8+DQoJCTx1aXRleHQgbmFtZT0iU0NSVUJCQVJTVEFUVVNfVklEUExBWUlORyIgdmFsdWU9IuODk+ODh+OCquWGjeeUn+S4rS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RVUlaIiB2YWx1ZT0i44Kv44Kk44K6Ii8+DQoJCTx1aXRleHQgbmFtZT0iVEFCX09VVExJTkUiIHZhbHVlPSLjgqLjgqbjg4jjg6njgqTjg7MiLz4NCgkJPHVpdGV4dCBuYW1lPSJUQUJfVEhVTUIiIHZhbHVlPSLjgrXjg6Djg43jg7zjg6siLz4NCgkJPHVpdGV4dCBuYW1lPSJUQUJfTk9URVMiIHZhbHVlPSLjg47jg7zjg4giLz4NCgkJPHVpdGV4dCBuYW1lPSJUQUJfU0VBUkNIIiB2YWx1ZT0i5qSc57SiIi8+DQoJCTx1aXRleHQgbmFtZT0iU0xJREVfSEVBRElORyIgdmFsdWU9IuOCueODqeOCpOODieOCv+OCpOODiOODqyIvPg0KCQk8dWl0ZXh0IG5hbWU9IkRVUkFUSU9OX0hFQURJTkciIHZhbHVlPSLplbfjgZUiLz4NCgkJPHVpdGV4dCBuYW1lPSJTRUFSQ0hfSEVBRElORyIgdmFsdWU9IuaknOe0ouOBmeOCi+ODhuOCreOCueODiCA6ICIvPg0KCQk8dWl0ZXh0IG5hbWU9IlRIVU1CX0hFQURJTkciIHZhbHVlPSLjgrnjg6njgqTjg4kiLz4NCgkJPHVpdGV4dCBuYW1lPSJUSFVNQl9JTkZPIiB2YWx1ZT0i44K544Op44Kk44OJ44K/44Kk44OI44OrIC8g6ZW344GVIi8+DQoJCTx1aXRleHQgbmFtZT0iQVRUQUNITkFNRV9IRUFESU5HIiB2YWx1ZT0i44OV44Kh44Kk44Or5ZCNIi8+DQoJCTx1aXRleHQgbmFtZT0iQVRUQUNIU0laRV9IRUFESU5HIiB2YWx1ZT0i44K144Kk44K6Ii8+DQoJCTx1aXRleHQgbmFtZT0iU0xJREVfTk9URVMiIHZhbHVlPSLjgrnjg6njgqTjg4njg47jg7zjg4giLz4NCgkJPCEtLXF1aXogcG9kIGFuZCBtZXNzYWdlIGJveCB0ZXh0cy0tPg0KCQk8dWl0ZXh0IG5hbWU9IlFVSVpQT0RfUVVJWl9BVFRFTVBUIiB2YWx1ZT0i44Kv44Kk44K66Kmm6KGM5Zue5pWwIDogIi8+DQoJCTx1aXRleHQgbmFtZT0iUVVJWlBPRF9RVUlaX0FUVEVNUFRfVkFMVUUiIHZhbHVlPSIlbiAvICV0Ii8+DQoJCTx1aXRleHQgbmFtZT0iUVVJWlBPRF9RVUlaX1NDT1JFIiB2YWx1ZT0i44K544Kz44KiIDogIi8+DQoJCTx1aXRleHQgbmFtZT0iUVVJWlBPRF9RVUlaX1BBU1NTQ09SRSIgdmFsdWU9IuWQiOagvOeCuSA6Ii8+DQoJCTx1aXRleHQgbmFtZT0iUVVJWlBPRF9RVUlaX01BWFNDT1JFIiB2YWx1ZT0i5pyA6auY5b6X54K5IDogIi8+DQoJCTx1aXRleHQgbmFtZT0iUVVJWlBPRF9RVUVTQVRNUFRfU1RSIiB2YWx1ZT0i6Kmm6KGM5Zue5pWwIDogJW4gLyAldCIvPg0KCQk8dWl0ZXh0IG5hbWU9IlFVSVpQT0RfUVVFU1RZUEVfU1RSIiB2YWx1ZT0i44K/44Kk44OXIDogJXMiLz4NCgkJPHVpdGV4dCBuYW1lPSJRVUlaUE9EX1FVRVNUWVBFX0dSRCIgdmFsdWU9IuipleS+oSIvPg0KCQk8dWl0ZXh0IG5hbWU9IlFVSVpQT0RfUVVFU1RZUEVfU1ZZIiB2YWx1ZT0i44Ki44Oz44Kx44O844OIIi8+DQoJCTx1aXRleHQgbmFtZT0iUVVJWlBPRF9RVUlaQVRNUFRfSU5GIiB2YWx1ZT0i54Sh5Yi26ZmQIi8+DQoJCTx1aXRleHQgbmFtZT0iUVVJWlBPRF9RVUVTQVRNUFRfSU5GIiB2YWx1ZT0i54Sh5Yi26ZmQIi8+DQoJCTx1aXRleHQgbmFtZT0iV0FSTklOR01TR19ZRVNTVFJJTkciIHZhbHVlPSLjga/jgYQiLz4NCgkJPHVpdGV4dCBuYW1lPSJXQVJOSU5HTVNHX05PU1RSSU5HIiB2YWx1ZT0i44GE44GE44GIIi8+DQoJCTx1aXRleHQgbmFtZT0iV0FSTklOR01TR19USVRMRVNUUklORyIgdmFsdWU9IuOCr+OCpOOCuuOBruODiuODk+OCsuODvOOCt+ODp+ODs+OBq+mWouOBmeOCi+itpuWRiiIvPg0KCQk8dWl0ZXh0IG5hbWU9IldBUk5JTkdNU0dfTVNHU1RSSU5HIiB2YWx1ZT0i44GT44Gu44Kv44Kk44K644Gr44Gv44CB44G+44Gg6Kej562U44GX44Gm44GE44Gq44GE6LOq5ZWP44GM44GC44KK44G+44GZ44CCJiN4QTsmI3hBOyDjgq/jgqTjgrrjgpLntYLkuobjgZnjgovjgavjga/jgIHjgIzjga/jgYTjgI3jgpLjgq/jg6rjg4Pjgq/jgZfjgb7jgZnjgILjgq/jgqTjgrrjgpLntprooYzjgZnjgovjgavjga/jgIHjgIzjgYTjgYTjgYjjgI3jgpLjgq/jg6rjg4Pjgq/jgZfjgb7jgZnjgIIiLz4NCgkJPHVpdGV4dCBuYW1lPSJJTkZPUk1BVElPTl9IMjY0X0ZMQVNIUExBWUVSIiB2YWx1ZT0i44GK5L2/44GE44Gu44Kz44Oz44OU44Ol44O844K/44Gr54++5Zyo44Kk44Oz44K544OI44O844Or44GV44KM44Gm44GE44KLIEZsYXNoIFBsYXllciDjga7jg5Djg7zjgrjjg6fjg7Pjga/jgIHjgZPjga7jg5Pjg4fjgqrjgpLjgrXjg53jg7zjg4jjgZfjgabjgYTjgb7jgZvjgpPjgILmnIDmlrDjga4gRmxhc2ggUGxheWVyIOOCkuODgOOCpuODs+ODreODvOODieOBmeOCi+OBq+OBr+OAgeODk+ODh+OCqumgmOWfn+OCkuOCr+ODquODg+OCr+OBl+OBpuOBj+OBoOOBleOBhOOAg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jgrXjgqTjg4njg5Djg7zjgpLlj4LliqDogIXjgavopovjgZvjgosiLz4NCgkJPHVpdGV4dCBuYW1lPSJNVVRFIiB2YWx1ZT0i44Of44Ol44O844OIIi8+DQoJCTx1aXRleHQgbmFtZT0iRE9DV1JBUF9USVRMRSIgdmFsdWU9IlByZXNlbnRlciDmt7vku5jjg5XjgqHjgqTjg6siLz4NCgkJPHVpdGV4dCBuYW1lPSJET0NXUkFQX01TRyIgdmFsdWU9IuODnuOCpOOCs+ODs+ODlOODpeODvOOCv+OBq+S/neWtmCIvPg0KCQk8dWl0ZXh0IG5hbWU9IkRPQ1dSQVBfUFJPTVBUIiB2YWx1ZT0i44Kv44Oq44OD44Kv44GX44Gm44OA44Km44Oz44Ot44O844OJIi8+DQoJPC9sYW5ndWFnZT4NCgk8bGFuZ3VhZ2UgaWQ9Imtv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+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+DQoJCTwhLS0gc3Vic3RpdHV0aW9uOiAlcyA9PSBzZWNvbmRzIHJlbWFpbmluZyAtLT4NCgkJPHVpdGV4dCBuYW1lPSJFTEFQU0VEIiB2YWx1ZT0iJW3rtoQgJXPstIgg64Ko7J2MIi8+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+DQoJCTx1aXRleHQgbmFtZT0iQklPQlROX1RJVExFIiB2YWx1ZT0i6rK966ClIOyGjOqwnCIvPg0KCQk8dWl0ZXh0IG5hbWU9IkRJVklERVJCVE5fVElUTEUiIHZhbHVlPSJ8Ii8+DQoJCTx1aXRleHQgbmFtZT0iQ09OVEFDVEJUTl9USVRMRSIgdmFsdWU9IuyXsOudveyymCIvPg0KCQk8dWl0ZXh0IG5hbWU9IlRBQl9RVUlaIiB2YWx1ZT0i7YC07KaIIi8+DQoJCTx1aXRleHQgbmFtZT0iVEFCX09VVExJTkUiIHZhbHVlPSLqsJzsmpQiLz4NCgkJPHVpdGV4dCBuYW1lPSJUQUJfVEhVTUIiIHZhbHVlPSLstpXshoztjJAiLz4NCgkJPHVpdGV4dCBuYW1lPSJUQUJfTk9URVMiIHZhbHVlPSLrhbjtirgiLz4NCgkJPHVpdGV4dCBuYW1lPSJUQUJfU0VBUkNIIiB2YWx1ZT0i6rKA7IOJIi8+DQoJCTx1aXRleHQgbmFtZT0iU0xJREVfSEVBRElORyIgdmFsdWU9IuyKrOudvOydtOuTnCDsoJzrqqkiLz4NCgkJPHVpdGV4dCBuYW1lPSJEVVJBVElPTl9IRUFESU5HIiB2YWx1ZT0i7J6s7IOd7Iuc6rCEIi8+DQoJCTx1aXRleHQgbmFtZT0iU0VBUkNIX0hFQURJTkciIHZhbHVlPSLthY3siqTtirgg6rKA7IOJOiIvPg0KCQk8dWl0ZXh0IG5hbWU9IlRIVU1CX0hFQURJTkciIHZhbHVlPSLsiqzrnbzsnbTrk5wiLz4NCgkJPHVpdGV4dCBuYW1lPSJUSFVNQl9JTkZPIiB2YWx1ZT0i7KCc66qpL+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/siJg6Ii8+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/siJg6ICVuLyV0Ii8+DQoJCTx1aXRleHQgbmFtZT0iUVVJWlBPRF9RVUVTVFlQRV9TVFIiIHZhbHVlPSLsnKDtmJU6ICVzIi8+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+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+2AtOymiOulvCDsooXro4ztlZjroKTrqbQgW+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+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+DQoJCTx1aXRleHQgbmFtZT0iU0NSVUJCQVJTVEFUVVNfVklEUExBWUlORyIgdmFsdWU9IlbDrWRlbyBlbiByZXByb2QuIi8+DQoJCTx1aXRleHQgbmFtZT0iU0NSVUJCQVJTVEFUVVNfTE9BRElORyIgdmFsdWU9IkNhcmdhbmRvIi8+DQoJCTx1aXRleHQgbmFtZT0iU0NSVUJCQVJTVEFUVVNfQlVGRkVSSU5HIiB2YWx1ZT0iQWxtYWNlbmFuZG8gZW4gYsO6ZmVyIi8+DQoJCTx1aXRleHQgbmFtZT0iU0NSVUJCQVJTVEFUVVNfUVVFU1RJT04iIHZhbHVlPSJDb250ZXN0YXIgcHJlZ3VudGEiLz4NCgkJPHVpdGV4dCBuYW1lPSJTQ1JVQkJBUlNUQVRVU19SRVZJRVdRVUlaIiB2YWx1ZT0iUmV2aXNhbmRvIHBydWViYSIvPg0KCQk8IS0tIHN1YnN0aXR1dGlvbjogJW0gPT0gbWludXRlcyByZW1haW5pbmcgLS0+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+DQoJCTx1aXRleHQgbmFtZT0iQklPQlROX1RJVExFIiB2YWx1ZT0iQmlvZ3JhZsOtYSIvPg0KCQk8dWl0ZXh0IG5hbWU9IkRJVklERVJCVE5fVElUTEUiIHZhbHVlPSJ8Ii8+DQoJCTx1aXRleHQgbmFtZT0iQ09OVEFDVEJUTl9USVRMRSIgdmFsdWU9IkNvbnRhY3RvIi8+DQoJCTx1aXRleHQgbmFtZT0iVEFCX1FVSVoiIHZhbHVlPSJQcnVlYmEiLz4NCgkJPHVpdGV4dCBuYW1lPSJUQUJfT1VUTElORSIgdmFsdWU9IkNvbnRvcm5vIi8+DQoJCTx1aXRleHQgbmFtZT0iVEFCX1RIVU1CIiB2YWx1ZT0iTWluaWF0LiIvPg0KCQk8dWl0ZXh0IG5hbWU9IlRBQl9OT1RFUyIgdmFsdWU9Ik5vdGFzIi8+DQoJCTx1aXRleHQgbmFtZT0iVEFCX1NFQVJDSCIgdmFsdWU9IkJ1c2NhciIvPg0KCQk8dWl0ZXh0IG5hbWU9IlNMSURFX0hFQURJTkciIHZhbHVlPSJUw610dWxvIGRlIGRpYXBvc2l0aXZhIi8+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+DQoJCTx1aXRleHQgbmFtZT0iQVRUQUNITkFNRV9IRUFESU5HIiB2YWx1ZT0iTm9tYnJlIGRlIGFyY2hpdm8iLz4NCgkJPHVpdGV4dCBuYW1lPSJBVFRBQ0hTSVpFX0hFQURJTkciIHZhbHVlPSJUYW1hw7FvIi8+DQoJCTx1aXRleHQgbmFtZT0iU0xJREVfTk9URVMiIHZhbHVlPSJOb3RhcyBkZSBkaWFwb3NpdGl2YSIvPg0KCQk8IS0tcXVpeiBwb2QgYW5kIG1lc3NhZ2UgYm94IHRleHRzLS0+DQoJCTx1aXRleHQgbmFtZT0iUVVJWlBPRF9RVUlaX0FUVEVNUFQiIHZhbHVlPSJJbnRlbnRvIGRlIHBydWViYToiLz4NCgkJPHVpdGV4dCBuYW1lPSJRVUlaUE9EX1FVSVpfQVRURU1QVF9WQUxVRSIgdmFsdWU9IiVuIGRlICV0Ii8+DQoJCTx1aXRleHQgbmFtZT0iUVVJWlBPRF9RVUlaX1NDT1JFIiB2YWx1ZT0iUHVudHVhY2nDs246Ii8+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+DQoJCTx1aXRleHQgbmFtZT0iV0FSTklOR01TR19ZRVNTVFJJTkciIHZhbHVlPSJTw60iLz4NCgkJPHVpdGV4dCBuYW1lPSJXQVJOSU5HTVNHX05PU1RSSU5HIiB2YWx1ZT0iTm8iLz4NCgkJPHVpdGV4dCBuYW1lPSJXQVJOSU5HTVNHX1RJVExFU1RSSU5HIiB2YWx1ZT0iQXZpc28gZGUgbmF2ZWdhY2nDs24gZGUgcHJ1ZWJhIi8+DQoJCTx1aXRleHQgbmFtZT0iV0FSTklOR01TR19NU0dTVFJJTkciIHZhbHVlPSJIYXkgcHJlZ3VudGFzIHNpbiBpbnRlbnRvcyBlbiBlc3RhIHBydWViYS4mI3hBOyYjeEE7UGFyYSBzYWxpciBkZSBsYSBwcnVlYmEsIGhhZ2EgY2xpYyBlbiBTw60uIFBhcmEgY29udGludWFyLCBoYWdhIGNsaWMgZW4gTm8uIi8+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+DQoJCTwhLS0gc3Vic3RpdHV0aW9uOiAlbiA9PSBzbGlkZSBudW1iZXIgLS0+DQoJCTx1aXRleHQgbmFtZT0iQk9PS01BUktTTElERSIgdmFsdWU9IkFkb2JlIFByZXNlbnRlcjogJXAgJXMiLz4NCgkJPHVpdGV4dCBuYW1lPSJTSE9XU0lERUJBUiIgdmFsdWU9Ik1vc3RyYXIgYmFycmEgbGF0ZXJhbCBhIGxvcyBwYXJ0aWNpcGFudGVzIi8+DQoJCTx1aXRleHQgbmFtZT0iTVVURSIgdmFsdWU9IlNpbGVuY2lhciIvPg0KCQk8dWl0ZXh0IG5hbWU9IkRPQ1dSQVBfVElUTEUiIHZhbHVlPSJBcmNoaXZvIGFkanVudG8gZGUgUHJlc2VudGVyIi8+DQoJCTx1aXRleHQgbmFtZT0iRE9DV1JBUF9NU0ciIHZhbHVlPSJHdWFyZGFyIGVuIE1pIFBDIi8+DQoJCTx1aXRleHQgbmFtZT0iRE9DV1JBUF9QUk9NUFQiIHZhbHVlPSJIYWdhIGNsaWMgZW4gRGVzY2FyZ2FyIi8+DQoJPC9sYW5ndWFnZT4NCgk8bGFuZ3VhZ2UgaWQ9InB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lNsaWRlICVuIi8+DQoJCTwhLS0gc3Vic3RpdHV0aW9uOiAlbiA9PSBzbGlkZSBudW1iZXIgLS0+DQoJCTwhLS0gc3Vic3RpdHV0aW9uOiAldCA9PSB0b3RhbCBzbGlkZSBjb3VudCAtLT4NCgkJPHVpdGV4dCBuYW1lPSJTQ1JVQkJBUlNUQVRVU19TTElERUlORk8iIHZhbHVlPSJTbGlkZSAlbiAvICV0IHwgIi8+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+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+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GF0byIvPg0KCQk8dWl0ZXh0IG5hbWU9IlRBQl9RVUlaIiB2YWx1ZT0iUXVlc3QuIi8+DQoJCTx1aXRleHQgbmFtZT0iVEFCX09VVExJTkUiIHZhbHVlPSJFc3F1ZW1hIi8+DQoJCTx1aXRleHQgbmFtZT0iVEFCX1RIVU1CIiB2YWx1ZT0iTWluaSIvPg0KCQk8dWl0ZXh0IG5hbWU9IlRBQl9OT1RFUyIgdmFsdWU9Ik5vdGFzIi8+DQoJCTx1aXRleHQgbmFtZT0iVEFCX1NFQVJDSCIgdmFsdWU9IkJ1c2NhIi8+DQoJCTx1aXRleHQgbmFtZT0iU0xJREVfSEVBRElORyIgdmFsdWU9IlTDrXR1bG8gZG8gc2xpZGUiLz4NCgkJPHVpdGV4dCBuYW1lPSJEVVJBVElPTl9IRUFESU5HIiB2YWx1ZT0iRHVyYcOnw6NvIi8+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+DQoJCTx1aXRleHQgbmFtZT0iU0xJREVfTk9URVMiIHZhbHVlPSJBbm90YcOnw7VlcyBkbyBzbGlkZSIvPg0KCQk8IS0tcXVpeiBwb2QgYW5kIG1lc3NhZ2UgYm94IHRleHRzLS0+DQoJCTx1aXRleHQgbmFtZT0iUVVJWlBPRF9RVUlaX0FUVEVNUFQiIHZhbHVlPSJUZW50YXRpdmEgbm8gcXVlc3Rpb27DoXJpbzoiLz4NCgkJPHVpdGV4dCBuYW1lPSJRVUlaUE9EX1FVSVpfQVRURU1QVF9WQUxVRSIgdmFsdWU9IiVuIGRlICV0Ii8+DQoJCTx1aXRleHQgbmFtZT0iUVVJWlBPRF9RVUlaX1NDT1JFIiB2YWx1ZT0iUG9udHVhw6fDo286Ii8+DQoJCTx1aXRleHQgbmFtZT0iUVVJWlBPRF9RVUlaX1BBU1NTQ09SRSIgdmFsdWU9IlBvbnR1YcOnw6NvIGRlIGFwcm92YcOnw6NvOiIvPg0KCQk8dWl0ZXh0IG5hbWU9IlFVSVpQT0RfUVVJWl9NQVhTQ09SRSIgdmFsdWU9IlBvbnR1YcOnw6NvIG3DoXhpbWE6Ii8+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+DQoJCTx1aXRleHQgbmFtZT0iUVVJWlBPRF9RVUlaQVRNUFRfSU5GIiB2YWx1ZT0iSW5maW5pdG8iLz4NCgkJPHVpdGV4dCBuYW1lPSJRVUlaUE9EX1FVRVNBVE1QVF9JTkYiIHZhbHVlPSJJbmZpbml0byIvPg0KCQk8dWl0ZXh0IG5hbWU9IldBUk5JTkdNU0dfWUVTU1RSSU5HIiB2YWx1ZT0iU2ltIi8+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+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+DQoJPC9sYW5ndWFnZT4NCgk8bGFuZ3VhZ2UgaWQ9Iml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+DQoJCTwhLS0gc3Vic3RpdHV0aW9uOiAlbiA9PSBzbGlkZSBudW1iZXIgLS0+DQoJCTwhLS0gc3Vic3RpdHV0aW9uOiAldCA9PSB0b3RhbCBzbGlkZSBjb3VudCAtLT4NCgkJPHVpdGV4dCBuYW1lPSJTQ1JVQkJBUlNUQVRVU19TTElERUlORk8iIHZhbHVlPSJEaWFwb3NpdGl2YSAlbiAvICV0IHwgIi8+DQoJCTx1aXRleHQgbmFtZT0iU0NSVUJCQVJTVEFUVVNfU1RPUFBFRCIgdmFsdWU9IkludGVycm90dG8iLz4NCgkJPHVpdGV4dCBuYW1lPSJTQ1JVQkJBUlNUQVRVU19QTEFZSU5HIiB2YWx1ZT0iUmlwcm9kdXppb25lIi8+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+DQoJCTx1aXRleHQgbmFtZT0iRUxBUFNFRCIgdmFsdWU9IiVtIE1pbnV0aSAlcyBTZWNvbmRpIHJpbWFuZW50aSIvPg0KCQk8dWl0ZXh0IG5hbWU9Ik5PVEZPVU5EIiB2YWx1ZT0iTmVzc3VuIGVsZW1lbnRvIHRyb3ZhdG8iLz4NCgkJPHVpdGV4dCBuYW1lPSJBVFRBQ0hNRU5UUyIgdmFsdWU9IkFsbGVnYXRp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+DQoJCTx1aXRleHQgbmFtZT0iRFVSQVRJT05fSEVBRElORyIgdmFsdWU9IkR1cmF0YSIvPg0KCQk8dWl0ZXh0IG5hbWU9IlNFQVJDSF9IRUFESU5HIiB2YWx1ZT0iQ2VyY2EgdGVzdG86Ii8+DQoJCTx1aXRleHQgbmFtZT0iVEhVTUJfSEVBRElORyIgdmFsdWU9IkRpYXBvc2l0aXZhIi8+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+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+DQoJCTx1aXRleHQgbmFtZT0iUVVJWlBPRF9RVUVTVFlQRV9TVFIiIHZhbHVlPSJUaXBvOiAlcyIvPg0KCQk8dWl0ZXh0IG5hbWU9IlFVSVpQT0RfUVVFU1RZUEVfR1JEIiB2YWx1ZT0iQ29uIHZhbHV0YXppb25lIi8+DQoJCTx1aXRleHQgbmFtZT0iUVVJWlBPRF9RVUVTVFlQRV9TVlkiIHZhbHVlPSJJbmRhZ2luZSIvPg0KCQk8dWl0ZXh0IG5hbWU9IlFVSVpQT0RfUVVJWkFUTVBUX0lORiIgdmFsdWU9IkluZmluaXRpIi8+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+DQoJCTx1aXRleHQgbmFtZT0iRE9DV1JBUF9USVRMRSIgdmFsdWU9IkFsbGVnYXRvIGZpbGUgUHJlc2VudGVyIi8+DQoJCTx1aXRleHQgbmFtZT0iRE9DV1JBUF9NU0ciIHZhbHVlPSJTYWx2YSBpbiBSaXNvcnNlIGRlbCBjb21wdXRlciIvPg0KCQk8dWl0ZXh0IG5hbWU9IkRPQ1dSQVBfUFJPTVBUIiB2YWx1ZT0iQ2xpYyBwZXIgc2NhcmljYXJlIi8+DQoJPC9sYW5ndWFnZT4NCgk8bGFuZ3VhZ2UgaWQ9Im5s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+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+DQoJCTx1aXRleHQgbmFtZT0iU0NSVUJCQVJTVEFUVVNfVklEUExBWUlORyIgdmFsdWU9IlZpZGVvIGFmc3BlbGVuIi8+DQoJCTx1aXRleHQgbmFtZT0iU0NSVUJCQVJTVEFUVVNfTE9BRElORyIgdmFsdWU9IkxhZGVuIi8+DQoJCTx1aXRleHQgbmFtZT0iU0NSVUJCQVJTVEFUVVNfQlVGRkVSSU5HIiB2YWx1ZT0iQnVmZmVyZW4iLz4NCgkJPHVpdGV4dCBuYW1lPSJTQ1JVQkJBUlNUQVRVU19RVUVTVElPTiIgdmFsdWU9IlZyYWFnIG1ldCBhbnR3b29yZCIvPg0KCQk8dWl0ZXh0IG5hbWU9IlNDUlVCQkFSU1RBVFVTX1JFVklFV1FVSVoiIHZhbHVlPSJRdWl6IGNvbnRyb2xlcmVuIi8+DQoJCTwhLS0gc3Vic3RpdHV0aW9uOiAlbSA9PSBtaW51dGVzIHJlbWFpbmluZyAtLT4NCgkJPCEtLSBzdWJzdGl0dXRpb246ICVzID09IHNlY29uZHMgcmVtYWluaW5nIC0tPg0KCQk8dWl0ZXh0IG5hbWU9IkVMQVBTRUQiIHZhbHVlPSJFciByZXN0ZXJlbiAlbSBtaW51dGVuICVzIHNlY29uZGVuIi8+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+DQoJCTx1aXRleHQgbmFtZT0iVEFCX1FVSVoiIHZhbHVlPSJRdWl6Ii8+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+DQoJCTx1aXRleHQgbmFtZT0iU0VBUkNIX0hFQURJTkciIHZhbHVlPSJab2VrZW4gbmFhciB0ZWtzdDoiLz4NCgkJPHVpdGV4dCBuYW1lPSJUSFVNQl9IRUFESU5HIiB2YWx1ZT0iRGlhIi8+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+DQoJCTwhLS1xdWl6IHBvZCBhbmQgbWVzc2FnZSBib3ggdGV4dHMtLT4NCgkJPHVpdGV4dCBuYW1lPSJRVUlaUE9EX1FVSVpfQVRURU1QVCIgdmFsdWU9IlF1aXpwb2dpbmc6Ii8+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+DQoJCTx1aXRleHQgbmFtZT0iUVVJWlBPRF9RVUVTVFlQRV9TVFIiIHZhbHVlPSJUeXBlOiAlcyIvPg0KCQk8dWl0ZXh0IG5hbWU9IlFVSVpQT0RfUVVFU1RZUEVfR1JEIiB2YWx1ZT0iVGVsdCB2b29yIHNjb3JlIi8+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+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+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+DQoJCTx1aWZvbnQgbmFtZT0iRk9OVF9QUkVTRU5UQVRJT05OQU1FIiB2YWx1ZT0i5a6L5L2TLTE4MDMwLDE0LGZhbHNlLGZhbHNlLHRydWUiLz4NCgkJPHVpZm9udCBuYW1lPSJGT05UX1BSRVNFTlRFUk5BTUUiIHZhbHVlPSLlrovkvZMtMTgwMzAsMTQsdHJ1ZSxmYWxzZSx0cnVlIi8+DQoJCTx1aWZvbnQgbmFtZT0iRk9OVF9QUkVTRU5URVJUSVRMRSIgdmFsdWU9IuWui+S9ky0xODAzMCwxMyxmYWxzZSxmYWxzZSx0cnVlIi8+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+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+DQoJCTx1aWZvbnQgbmFtZT0iRk9OVF9NU0dCT1hfV0lOVElUTEUiIHZhbHVlPSLlrovkvZMtMTgwMzAsMTIsdHJ1ZSxmYWxzZSx0cnVlIi8+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+DQoJCTx1aWZvbnQgbmFtZT0iRk9OVF9RVUlaUE9EX1FVRVNUSU9OX1NDT1JFIiB2YWx1ZT0i5a6L5L2TLTE4MDMwLDEwLGZhbHNlLGZhbHNlLHRydWUiLz4NCgkJPHVpZm9udCBuYW1lPSJGT05UX1FVSVpQT0RfUVVFU1RJT05fU0NPUkVfVkFMVUUiIHZhbHVlPSLlrovkvZMtMTgwMzAsMTAsdHJ1ZSxmYWxzZSx0cnVlIi8+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+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+S9ky0xODAzMCwxMCxmYWxzZSxmYWxzZSx0cnVlIi8+DQoJCTx1aWZvbnQgbmFtZT0iRk9OVF9RVUlaUE9EX1FVSVpfUVVFU1RJT05fQVRURU1QVEVEX1ZBTFVFIiB2YWx1ZT0i5a6L5L2TLTE4MDMwLDEwLHRydWUsZmFsc2UsdHJ1ZSIvPg0KCQk8dWlmb250IG5hbWU9IkZPTlRfUVVJWlBPRF9RVUlaX1NDT1JFX1RBRyIgdmFsdWU9IuWui+S9ky0xODAzMCwxMix0cnVlLGZhbHNlLHRydWUiLz4NCgkJPHVpZm9udCBuYW1lPSJGT05UX1FVSVpQT0RfUVVJWl9TQ09SRSIgdmFsdWU9IuWui+S9ky0xODAzMCwxMCxmYWxzZSxmYWxzZSx0cnVlIi8+DQoJCTx1aWZvbnQgbmFtZT0iRk9OVF9RVUlaUE9EX1FVSVpfU0NPUkVfVkFMVUUiIHZhbHVlPSLlrovkvZMtMTgwMzAsMTAsdHJ1ZSxmYWxzZSx0cnVlIi8+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+S9ky0xODAzMCwxMCxmYWxzZSxmYWxzZSx0cnVlIi8+DQoJCTx1aWZvbnQgbmFtZT0iRk9OVF9RVUlaUE9EX1FVSVpfUEFTU1NDT1JFX1ZBTFVFIiB2YWx1ZT0i5a6L5L2TLTE4MDMwLDEwLHRydWUsZmFsc2UsdHJ1ZSIvPg0KCQk8IS0tIHVpdGV4dCAtLT4NCgkJPCEtLSBzdWJzdGl0dXRpb246ICVuID09IHNsaWRlIG51bWJlciAtLT4NCgkJPHVpdGV4dCBuYW1lPSJVTk5BTUVEU0xJREVUSVRMRSIgdmFsdWU9IuW5u+eBr+eJhyAlbiIvPg0KCQk8IS0tIHN1YnN0aXR1dGlvbjogJW4gPT0gc2xpZGUgbnVtYmVyIC0tPg0KCQk8IS0tIHN1YnN0aXR1dGlvbjogJXQgPT0gdG90YWwgc2xpZGUgY291bnQgLS0+DQoJCTx1aXRleHQgbmFtZT0iU0NSVUJCQVJTVEFUVVNfU0xJREVJTkZPIiB2YWx1ZT0i5bm754Gv54mHICVuIC8gJXQgfCAiLz4NCgkJPHVpdGV4dCBuYW1lPSJTQ1JVQkJBUlNUQVRVU19TVE9QUEVEIiB2YWx1ZT0i5bey5YGc5q2iIi8+DQoJCTx1aXRleHQgbmFtZT0iU0NSVUJCQVJTVEFUVVNfUExBWUlORyIgdmFsdWU9Iuato+WcqOaSreaUviIvPg0KCQk8dWl0ZXh0IG5hbWU9IlNDUlVCQkFSU1RBVFVTX05PQVVESU8iIHZhbHVlPSLml6Dpn7PpopEiLz4NCgkJPHVpdGV4dCBuYW1lPSJTQ1JVQkJBUlNUQVRVU19WSURQTEFZSU5HIiB2YWx1ZT0i6KeG6aKR5pKt5pS+Ii8+DQoJCTx1aXRleHQgbmFtZT0iU0NSVUJCQVJTVEFUVVNfTE9BRElORyIgdmFsdWU9Iuato+WcqOi9veWFpSIvPg0KCQk8dWl0ZXh0IG5hbWU9IlNDUlVCQkFSU1RBVFVTX0JVRkZFUklORyIgdmFsdWU9Iuato+WcqOi/m+ihjOe8k+WGsuWkhOeQhiIvPg0KCQk8dWl0ZXh0IG5hbWU9IlNDUlVCQkFSU1RBVFVTX1FVRVNUSU9OIiB2YWx1ZT0i5Zue562U6Zeu6aKYIi8+DQoJCTx1aXRleHQgbmFtZT0iU0NSVUJCQVJTVEFUVVNfUkVWSUVXUVVJWiIgdmFsdWU9Iuato+WcqOWuoemYhea1i+mqjCIvPg0KCQk8IS0tIHN1YnN0aXR1dGlvbjogJW0gPT0gbWludXRlcyByZW1haW5pbmcgLS0+DQoJCTwhLS0gc3Vic3RpdHV0aW9uOiAlcyA9PSBzZWNvbmRzIHJlbWFpbmluZyAtLT4NCgkJPHVpdGV4dCBuYW1lPSJFTEFQU0VEIiB2YWx1ZT0i5Ymp5L2ZICVtIOWIhumSnyAlcyDnp5IiLz4NCgkJPHVpdGV4dCBuYW1lPSJOT1RGT1VORCIgdmFsdWU9IuacquaJvuWIsOS7u+S9leWGheWuuSIvPg0KCQk8dWl0ZXh0IG5hbWU9IkFUVEFDSE1FTlRTIiB2YWx1ZT0i6ZmE5Lu2Ii8+DQoJCTwhLS0gc3Vic3RpdHV0aW9uOiAlcCA9PSBjdXJyZW50IHNwZWFrZXIncyB0aXRsZSAtLT4NCgkJPHVpdGV4dCBuYW1lPSJCSU9XSU5fVElUTEUiIHZhbHVlPSLkuKrkurrnroDku4s6ICVwIi8+DQoJCTx1aXRleHQgbmFtZT0iQklPQlROX1RJVExFIiB2YWx1ZT0i5Liq5Lq6566A5LuLIi8+DQoJCTx1aXRleHQgbmFtZT0iRElWSURFUkJUTl9USVRMRSIgdmFsdWU9InwiLz4NCgkJPHVpdGV4dCBuYW1lPSJDT05UQUNUQlROX1RJVExFIiB2YWx1ZT0i6IGU57O75pa55byPIi8+DQoJCTx1aXRleHQgbmFtZT0iVEFCX1FVSVoiIHZhbHVlPSLmtYvpqowiLz4NCgkJPHVpdGV4dCBuYW1lPSJUQUJfT1VUTElORSIgdmFsdWU9IuWkp+e6siIvPg0KCQk8dWl0ZXh0IG5hbWU9IlRBQl9USFVNQiIgdmFsdWU9Iue8qeeVpeWbviIvPg0KCQk8dWl0ZXh0IG5hbWU9IlRBQl9OT1RFUyIgdmFsdWU9IuWkh+azqCIvPg0KCQk8dWl0ZXh0IG5hbWU9IlRBQl9TRUFSQ0giIHZhbHVlPSLmkJzntKIiLz4NCgkJPHVpdGV4dCBuYW1lPSJTTElERV9IRUFESU5HIiB2YWx1ZT0i5bm754Gv54mH5qCH6aKYIi8+DQoJCTx1aXRleHQgbmFtZT0iRFVSQVRJT05fSEVBRElORyIgdmFsdWU9IuaMgee7reaXtumXtCIvPg0KCQk8dWl0ZXh0IG5hbWU9IlNFQVJDSF9IRUFESU5HIiB2YWx1ZT0i5pCc57Si5paH5pysOiIvPg0KCQk8dWl0ZXh0IG5hbWU9IlRIVU1CX0hFQURJTkciIHZhbHVlPSLlubvnga/niYciLz4NCgkJPHVpdGV4dCBuYW1lPSJUSFVNQl9JTkZPIiB2YWx1ZT0i5bm754Gv54mH5qCH6aKYL+aMgee7reaXtumXtCIvPg0KCQk8dWl0ZXh0IG5hbWU9IkFUVEFDSE5BTUVfSEVBRElORyIgdmFsdWU9IuaWh+S7tuWQjSIvPg0KCQk8dWl0ZXh0IG5hbWU9IkFUVEFDSFNJWkVfSEVBRElORyIgdmFsdWU9IuWkp+WwjyIvPg0KCQk8dWl0ZXh0IG5hbWU9IlNMSURFX05PVEVTIiB2YWx1ZT0i5bm754Gv54mH5aSH5rOoIi8+DQoJCTwhLS1xdWl6IHBvZCBhbmQgbWVzc2FnZSBib3ggdGV4dHMtLT4NCgkJPHVpdGV4dCBuYW1lPSJRVUlaUE9EX1FVSVpfQVRURU1QVCIgdmFsdWU9Iua1i+mqjOWwneivleasoeaVsDoiLz4NCgkJPHVpdGV4dCBuYW1lPSJRVUlaUE9EX1FVSVpfQVRURU1QVF9WQUxVRSIgdmFsdWU9IuesrCAlbiDmrKHvvIzlhbEgJXQg5qyhIi8+DQoJCTx1aXRleHQgbmFtZT0iUVVJWlBPRF9RVUlaX1NDT1JFIiB2YWx1ZT0i5b6X5YiGOiIvPg0KCQk8dWl0ZXh0IG5hbWU9IlFVSVpQT0RfUVVJWl9QQVNTU0NPUkUiIHZhbHVlPSLlj4rmoLzliIbmlbA6Ii8+DQoJCTx1aXRleHQgbmFtZT0iUVVJWlBPRF9RVUlaX01BWFNDT1JFIiB2YWx1ZT0i5pyA6auY5YiG5pWwOiIvPg0KCQk8dWl0ZXh0IG5hbWU9IlFVSVpQT0RfUVVFU0FUTVBUX1NUUiIgdmFsdWU9IuWwneivleasoeaVsDog56ysICVuIOasoe+8jOWFsSAldCDmrKEiLz4NCgkJPHVpdGV4dCBuYW1lPSJRVUlaUE9EX1FVRVNUWVBFX1NUUiIgdmFsdWU9Iuexu+WeizogJXMiLz4NCgkJPHVpdGV4dCBuYW1lPSJRVUlaUE9EX1FVRVNUWVBFX0dSRCIgdmFsdWU9IuivhOe6pyIvPg0KCQk8dWl0ZXh0IG5hbWU9IlFVSVpQT0RfUVVFU1RZUEVfU1ZZIiB2YWx1ZT0i6LCD5p+lIi8+DQoJCTx1aXRleHQgbmFtZT0iUVVJWlBPRF9RVUlaQVRNUFRfSU5GIiB2YWx1ZT0i5peg6ZmQIi8+DQoJCTx1aXRleHQgbmFtZT0iUVVJWlBPRF9RVUVTQVRNUFRfSU5GIiB2YWx1ZT0i5peg6ZmQIi8+DQoJCTx1aXRleHQgbmFtZT0iV0FSTklOR01TR19ZRVNTVFJJTkciIHZhbHVlPSLmmK8iLz4NCgkJPHVpdGV4dCBuYW1lPSJXQVJOSU5HTVNHX05PU1RSSU5HIiB2YWx1ZT0i5ZCmIi8+DQoJCTx1aXRleHQgbmFtZT0iV0FSTklOR01TR19USVRMRVNUUklORyIgdmFsdWU9Iua1i+mqjOWvvOiIquitpuWRiiIvPg0KCQk8dWl0ZXh0IG5hbWU9IldBUk5JTkdNU0dfTVNHU1RSSU5HIiB2YWx1ZT0i5q2k5rWL6aqM5Lit5pyJ5pyq5bCd6K+V5L2c562U55qE6Zeu6aKY44CCJiN4QTsmI3hBO+WNleWHu+KAnOaYr+KAnemAgOWHuuatpOa1i+mqjOOAguWNleWHu+KAnOWQpuKAnee7p+e7rea1i+mqjOOAgiIvPg0KCQk8dWl0ZXh0IG5hbWU9IklORk9STUFUSU9OX0gyNjRfRkxBU0hQTEFZRVIiIHZhbHVlPSLlvZPliY3lronoo4XlnKjmgqjnmoTorqHnrpfmnLrkuIrnmoQgRmxhc2ggUGxheWVyIOeJiOacrOS4jeaUr+aMgeivpeinhumikeOAguWNleWHu+inhumikeWMuuWfn+S4i+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+C5Yqg6ICF5pi+56S65o+Q6KaB5qCPIi8+DQoJCTx1aXRleHQgbmFtZT0iTVVURSIgdmFsdWU9IumdmemfsyIvPg0KCQk8dWl0ZXh0IG5hbWU9IkRPQ1dSQVBfVElUTEUiIHZhbHVlPSJQcmVzZW50ZXIg5paH5Lu26ZmE5Lu2Ii8+DQoJCTx1aXRleHQgbmFtZT0iRE9DV1JBUF9NU0ciIHZhbHVlPSLkv53lrZjliLDmiJHnmoTorqHnrpfmnLoiLz4NCgkJPHVpdGV4dCBuYW1lPSJET0NXUkFQX1BST01QVCIgdmFsdWU9IuWNleWHu+S7peS4i+i9vSIvPg0KCTwvbGFuZ3VhZ2U+DQo8L2NvbmZpZ3VyYXRpb24+DQo="/>
  <p:tag name="MMPROD_UIDATA" val="&lt;database version=&quot;7.0&quot;&gt;&lt;object type=&quot;1&quot; unique_id=&quot;10001&quot;&gt;&lt;property id=&quot;20139&quot; value=&quot;%n. %s&quot;/&gt;&lt;property id=&quot;20141&quot; value=&quot;GS3.Unit 1.1.Geography&quot;/&gt;&lt;property id=&quot;20144&quot; value=&quot;1&quot;/&gt;&lt;property id=&quot;20146&quot; value=&quot;0&quot;/&gt;&lt;property id=&quot;20147&quot; value=&quot;1&quot;/&gt;&lt;property id=&quot;20148&quot; value=&quot;5&quot;/&gt;&lt;property id=&quot;20180&quot; value=&quot;1&quot;/&gt;&lt;property id=&quot;20181&quot; value=&quot;1&quot;/&gt;&lt;property id=&quot;20182&quot; value=&quot;0&quot;/&gt;&lt;property id=&quot;20183&quot; value=&quot;1&quot;/&gt;&lt;property id=&quot;20184&quot; value=&quot;7&quot;/&gt;&lt;property id=&quot;20224&quot; value=&quot;H:\Global 3\Global3pdfs\Global 3 Power Points\UNIT 1\GS3.Unit 1.1.Geography_pptx&quot;/&gt;&lt;property id=&quot;20250&quot; value=&quot;0&quot;/&gt;&lt;property id=&quot;20251&quot; value=&quot;0&quot;/&gt;&lt;property id=&quot;20259&quot; value=&quot;0&quot;/&gt;&lt;object type=&quot;10&quot; unique_id=&quot;10002&quot;&gt;&lt;object type=&quot;11&quot; unique_id=&quot;10003&quot;&gt;&lt;property id=&quot;20180&quot; value=&quot;1&quot;/&gt;&lt;property id=&quot;20181&quot; value=&quot;1&quot;/&gt;&lt;property id=&quot;20182&quot; value=&quot;0&quot;/&gt;&lt;property id=&quot;20183&quot; value=&quot;1&quot;/&gt;&lt;/object&gt;&lt;object type=&quot;12&quot; unique_id=&quot;10014&quot;&gt;&lt;/object&gt;&lt;/object&gt;&lt;object type=&quot;4&quot; unique_id=&quot;10004&quot;&gt;&lt;/object&gt;&lt;object type=&quot;2&quot; unique_id=&quot;10005&quot;&gt;&lt;object type=&quot;3&quot; unique_id=&quot;10006&quot;&gt;&lt;property id=&quot;20148&quot; value=&quot;5&quot;/&gt;&lt;property id=&quot;20300&quot; value=&quot;Slide 1 - &amp;quot;Geography of Ancient Greece&amp;quot;&quot;/&gt;&lt;property id=&quot;20307&quot; value=&quot;256&quot;/&gt;&lt;property id=&quot;20309&quot; value=&quot;-1&quot;/&gt;&lt;/object&gt;&lt;object type=&quot;3&quot; unique_id=&quot;10007&quot;&gt;&lt;property id=&quot;20148&quot; value=&quot;5&quot;/&gt;&lt;property id=&quot;20300&quot; value=&quot;Slide 2 - &amp;quot;Geography&amp;quot;&quot;/&gt;&lt;property id=&quot;20307&quot; value=&quot;257&quot;/&gt;&lt;property id=&quot;20309&quot; value=&quot;-1&quot;/&gt;&lt;/object&gt;&lt;object type=&quot;3&quot; unique_id=&quot;10008&quot;&gt;&lt;property id=&quot;20148&quot; value=&quot;5&quot;/&gt;&lt;property id=&quot;20300&quot; value=&quot;Slide 3 - &amp;quot;Greek geography&amp;quot;&quot;/&gt;&lt;property id=&quot;20307&quot; value=&quot;258&quot;/&gt;&lt;property id=&quot;20309&quot; value=&quot;-1&quot;/&gt;&lt;/object&gt;&lt;object type=&quot;3&quot; unique_id=&quot;10009&quot;&gt;&lt;property id=&quot;20148&quot; value=&quot;5&quot;/&gt;&lt;property id=&quot;20300&quot; value=&quot;Slide 4 - &amp;quot;Technology results from necessity&amp;quot;&quot;/&gt;&lt;property id=&quot;20307&quot; value=&quot;259&quot;/&gt;&lt;property id=&quot;20309&quot; value=&quot;-1&quot;/&gt;&lt;/object&gt;&lt;object type=&quot;3&quot; unique_id=&quot;10010&quot;&gt;&lt;property id=&quot;20148&quot; value=&quot;5&quot;/&gt;&lt;property id=&quot;20300&quot; value=&quot;Slide 5 - &amp;quot;Technology results from scarcity&amp;quot;&quot;/&gt;&lt;property id=&quot;20307&quot; value=&quot;260&quot;/&gt;&lt;property id=&quot;20309&quot; value=&quot;-1&quot;/&gt;&lt;/object&gt;&lt;object type=&quot;3&quot; unique_id=&quot;10011&quot;&gt;&lt;property id=&quot;20148&quot; value=&quot;5&quot;/&gt;&lt;property id=&quot;20300&quot; value=&quot;Slide 6 - &amp;quot;Terracing saves water and soil in mountainous environments&amp;quot;&quot;/&gt;&lt;property id=&quot;20307&quot; value=&quot;286&quot;/&gt;&lt;property id=&quot;20309&quot; value=&quot;-1&quot;/&gt;&lt;/object&gt;&lt;object type=&quot;3&quot; unique_id=&quot;10012&quot;&gt;&lt;property id=&quot;20148&quot; value=&quot;5&quot;/&gt;&lt;property id=&quot;20300&quot; value=&quot;Slide 7 - &amp;quot;Greek religion was polytheistic.&amp;quot;&quot;/&gt;&lt;property id=&quot;20307&quot; value=&quot;284&quot;/&gt;&lt;property id=&quot;20309&quot; value=&quot;-1&quot;/&gt;&lt;/object&gt;&lt;/object&gt;&lt;object type=&quot;8&quot; unique_id=&quot;10013&quot;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PRESENTER_SHAPEINFO" val="&lt;ThreeDShapeInfo&gt;&lt;uuid val=&quot;{D9BC298A-3E54-47A1-B318-213F18D9C6F6}&quot;/&gt;&lt;filename val=&quot;H:\Global 3\Global3pdfs\Global 3 Power Points\UNIT 1\GS3.Unit 1.1.Geography_pptx\data\asimages\{D9BC298A-3E54-47A1-B318-213F18D9C6F6}.png&quot;/&gt;&lt;hasEffects val=&quot;1&quot;/&gt;&lt;left val=&quot;35.28&quot;/&gt;&lt;top val=&quot;23.28&quot;/&gt;&lt;width val=&quot;658.02&quot;/&gt;&lt;height val=&quot;124.02&quot;/&gt;&lt;/ThreeDShapeInfo&gt;"/>
</p:tagLst>
</file>

<file path=ppt/tags/tag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PRESENTER_SHAPEINFO" val="&lt;ThreeDShapeInfo&gt;&lt;uuid val=&quot;{6D50E2F8-A4CD-401F-8942-D4330EA8B0DA}&quot;/&gt;&lt;filename val=&quot;H:\Global 3\Global3pdfs\Global 3 Power Points\UNIT 1\GS3.Unit 1.1.Geography_pptx\data\asimages\{6D50E2F8-A4CD-401F-8942-D4330EA8B0DA}.png&quot;/&gt;&lt;hasEffects val=&quot;1&quot;/&gt;&lt;left val=&quot;5.28&quot;/&gt;&lt;top val=&quot;54.78&quot;/&gt;&lt;width val=&quot;692.52&quot;/&gt;&lt;height val=&quot;92.52&quot;/&gt;&lt;/ThreeDShapeInfo&gt;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392</TotalTime>
  <Words>149</Words>
  <Application>Microsoft Office PowerPoint</Application>
  <PresentationFormat>On-screen Show (4:3)</PresentationFormat>
  <Paragraphs>23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Times New Roman</vt:lpstr>
      <vt:lpstr>ＭＳ Ｐゴシック</vt:lpstr>
      <vt:lpstr>Arial</vt:lpstr>
      <vt:lpstr>Calibri</vt:lpstr>
      <vt:lpstr>Constantia</vt:lpstr>
      <vt:lpstr>Wingdings 2</vt:lpstr>
      <vt:lpstr>Republik Sans ICG 01</vt:lpstr>
      <vt:lpstr>Flow</vt:lpstr>
      <vt:lpstr>Geography of Ancient Greece</vt:lpstr>
      <vt:lpstr>Geography</vt:lpstr>
      <vt:lpstr>Greek geography</vt:lpstr>
      <vt:lpstr>Technology results from necessity</vt:lpstr>
      <vt:lpstr>Technology results from scarcity</vt:lpstr>
      <vt:lpstr>PowerPoint Presentation</vt:lpstr>
      <vt:lpstr>PowerPoint Presentation</vt:lpstr>
    </vt:vector>
  </TitlesOfParts>
  <Company>self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Ancient Greece</dc:title>
  <dc:creator> jcollins</dc:creator>
  <cp:lastModifiedBy>Adrian Neely</cp:lastModifiedBy>
  <cp:revision>20</cp:revision>
  <cp:lastPrinted>2009-04-22T19:24:48Z</cp:lastPrinted>
  <dcterms:created xsi:type="dcterms:W3CDTF">2005-09-12T21:16:45Z</dcterms:created>
  <dcterms:modified xsi:type="dcterms:W3CDTF">2011-09-05T20:21:31Z</dcterms:modified>
</cp:coreProperties>
</file>