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B3B2-4F87-41C1-8E91-468C706B886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48AA8-8343-4B9F-805E-F01C25C14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KG Miss Kindergarten" panose="02000000000000000000" pitchFamily="2" charset="0"/>
              </a:rPr>
              <a:t>Right click on any photo and choose “change picture” to swap out a photo of another supply.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FA8D-2DF4-450A-B61F-B88B8889B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2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B92E-B31B-B289-4F89-87CEAB813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F0809-9271-F936-06B4-4C4481AC5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991F-7FE9-1385-451F-7995D6FD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17E93-CFE8-B291-BB56-6BF2FBF2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381B7-915B-C65E-4AAB-C4D62057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1B72-4768-55B9-FFD4-A0A4CB1B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42A28-D28A-90C7-DFCF-3FC9DEB6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42953-E72C-4986-D0F9-0EFAA127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44B70-55E5-34DE-47D9-988114E8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67C3A-F807-5596-73C5-514F79A5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7FD83-801B-09B3-914B-DBF86CA4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1714F-B10A-C99B-B26D-B2FEE7B85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6426-6B4B-DC77-008D-DE8331B7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86005-60FF-B71D-5CB9-D757D1A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BBA74-92F8-F903-6AEC-44950B00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973A-A2F6-9EFE-5FF5-21AB8052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F1B0-1C18-9289-149F-8EF7E43A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6991-3281-9B73-7F09-CC76DD5B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4F58A-9E6E-C831-5310-C8655367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D8FA-83F1-D360-94F9-B98E1CD0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9E38-D3AE-2BB2-AEF8-33B4C51C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4C94F-2959-EA2E-68F2-8AAF6C99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12AB4-48C8-86B0-24F1-A6B80879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27E1-9C04-0FDD-C75D-68524226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59CC-5066-9BA5-E3A0-3ECCF72F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13C1-B828-7C9C-C0DD-0EBEDCAA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AC2B-FC27-C27B-C749-D25C7389A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8FC29-BAA6-81FF-DE21-6D07EEE6A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DE159-0E69-1368-E65E-CEACADE0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12E84-B23F-1C0E-44E7-62922F05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326F9-2963-74FE-5EE9-0635AB07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ABA2-34F7-680B-B0CE-A2D9F4E7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2AEC7-C22D-BAB5-A74C-DF7E16C4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DF5AF-C4E5-BAF4-93CE-A84603B9C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363DC-4D2D-0787-A338-077843D2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3C937-7D47-E435-D5D2-FB1AD0FB2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D7ED4-F5F7-B314-EDA3-64AD5E0E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D3F4F-B983-D69F-EAA6-DB82E36D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0EA1E-8391-DA6C-382E-60948374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550D-B7B4-2F27-7CA0-265FC4F0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3EA20-3DDB-5F36-6CFA-BFBC9E22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D41AC-6126-6016-19E0-EB6CF4E6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E7FB-CB50-2EFD-A2BD-1A1B23C6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59A7E-7001-AD5C-9DDD-44115D01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46F01-C34B-2E98-B887-384F6B4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C1B72-EDF2-EB99-4A8E-0F6F96D2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0D9C-A6F3-2D89-E9F9-885766BA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1383-0B67-ECE1-D3C7-7C63108A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0C29A-EB49-371C-31D9-A0CD8EF9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7889C-F727-1808-9812-D3F23DBE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04F3-97BF-4FDC-6282-B35D7EAD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6C5D8-9A90-FD2B-16BD-57821AF5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F847-E847-09B1-1A98-C46399F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35FFC-11BD-2BEC-348E-1C021991C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C3299-093B-7C66-3558-08464F54D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6D897-22F4-2901-3918-2788B7B4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FB3D8-841A-F21A-9BF7-F0BC7CD1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13B3D-0080-5140-ADEF-9ABF8B3E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10271-1AA3-535A-06FD-97BB8D4C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9112-4ACC-8BCC-14F4-A5EF615DF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A09F-5F1E-233D-6620-3F9654817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552B-8F11-4054-9E4C-0431AD386D2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BC53E-06F7-9CBB-CDA7-BA0B2346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6E06-93E1-FF15-477C-D3E76047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2ACE-37F4-454A-8AB3-232C18642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1"/>
            <a:ext cx="77724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KG Miss Kindergarten" panose="02000000000000000000" pitchFamily="2" charset="0"/>
                <a:ea typeface="Arial Unicode MS"/>
              </a:rPr>
              <a:t>2024-25 Kindergarten Supply List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6114" y="167323"/>
            <a:ext cx="8839200" cy="65532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KG Miss Kindergarten" panose="02000000000000000000" pitchFamily="2" charset="0"/>
                <a:ea typeface="Arial Unicode MS" pitchFamily="34" charset="-128"/>
                <a:cs typeface="Arial" pitchFamily="34" charset="0"/>
              </a:rPr>
              <a:t>Our classroom is a community! Please do not label any supplies as they will be community supplies, shared by all students. Thank you! 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 descr="prim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1" y="1219200"/>
            <a:ext cx="1074755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2514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Primary </a:t>
            </a:r>
          </a:p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Composition Book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Each page has space for drawing at the top and is lined at the bottom. 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6657" y="243654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Glue sticks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(6) glue sticks</a:t>
            </a:r>
          </a:p>
        </p:txBody>
      </p:sp>
      <p:pic>
        <p:nvPicPr>
          <p:cNvPr id="16" name="Picture 15" descr="cray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2818" y="1385935"/>
            <a:ext cx="605993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6120" y="234806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Crayons </a:t>
            </a:r>
            <a:r>
              <a:rPr lang="en-US" sz="1200" dirty="0">
                <a:latin typeface="KG Miss Kindergarten" panose="02000000000000000000" pitchFamily="2" charset="0"/>
              </a:rPr>
              <a:t>24 count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(3) box</a:t>
            </a:r>
          </a:p>
        </p:txBody>
      </p:sp>
      <p:pic>
        <p:nvPicPr>
          <p:cNvPr id="18" name="Picture 17" descr="mark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0784" y="1385935"/>
            <a:ext cx="766646" cy="838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06068" y="2261407"/>
            <a:ext cx="159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Broad Line Markers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(2) box</a:t>
            </a:r>
          </a:p>
        </p:txBody>
      </p:sp>
      <p:pic>
        <p:nvPicPr>
          <p:cNvPr id="22" name="Picture 21" descr="eras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202" y="3443924"/>
            <a:ext cx="872875" cy="11737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75843" y="4654795"/>
            <a:ext cx="12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Erasers 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(1) pkg of 3</a:t>
            </a:r>
          </a:p>
        </p:txBody>
      </p:sp>
      <p:pic>
        <p:nvPicPr>
          <p:cNvPr id="26" name="Picture 25" descr="penci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7164" y="3615133"/>
            <a:ext cx="610424" cy="1447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97350" y="5115202"/>
            <a:ext cx="117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#2 Pencils 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(2) pkgs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70724" y="247194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Over the ear headphones. </a:t>
            </a:r>
          </a:p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No earbuds! </a:t>
            </a:r>
          </a:p>
          <a:p>
            <a:pPr algn="ctr"/>
            <a:endParaRPr lang="en-US" sz="1200" dirty="0">
              <a:latin typeface="KG Miss Kindergarten" panose="02000000000000000000" pitchFamily="2" charset="0"/>
            </a:endParaRPr>
          </a:p>
        </p:txBody>
      </p:sp>
      <p:pic>
        <p:nvPicPr>
          <p:cNvPr id="33" name="Picture 32" descr="scisso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0033" y="1427018"/>
            <a:ext cx="990600" cy="4693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81697" y="199367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Blunt-tip Scissors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(1)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11556" y="427527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Tissues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(2) boxes</a:t>
            </a:r>
          </a:p>
        </p:txBody>
      </p:sp>
      <p:pic>
        <p:nvPicPr>
          <p:cNvPr id="41" name="Picture 40" descr="kleene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1557" y="3564171"/>
            <a:ext cx="1171797" cy="719057"/>
          </a:xfrm>
          <a:prstGeom prst="rect">
            <a:avLst/>
          </a:prstGeom>
        </p:spPr>
      </p:pic>
      <p:pic>
        <p:nvPicPr>
          <p:cNvPr id="42" name="Picture 41" descr="wip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6957" y="4148488"/>
            <a:ext cx="542867" cy="127961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806068" y="540311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Disinfecting Wipes</a:t>
            </a:r>
            <a:endParaRPr lang="en-US" sz="1200" dirty="0">
              <a:latin typeface="KG Miss Kindergarten" panose="02000000000000000000" pitchFamily="2" charset="0"/>
            </a:endParaRP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Need: (1) </a:t>
            </a:r>
          </a:p>
        </p:txBody>
      </p:sp>
      <p:pic>
        <p:nvPicPr>
          <p:cNvPr id="51" name="Picture 50" descr="backpac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71675" y="4603361"/>
            <a:ext cx="1211663" cy="150839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215230" y="6084419"/>
            <a:ext cx="410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Miss Kindergarten" panose="02000000000000000000" pitchFamily="2" charset="0"/>
              </a:rPr>
              <a:t>Backpack</a:t>
            </a:r>
          </a:p>
          <a:p>
            <a:pPr algn="ctr"/>
            <a:r>
              <a:rPr lang="en-US" sz="1200" dirty="0">
                <a:latin typeface="KG Miss Kindergarten" panose="02000000000000000000" pitchFamily="2" charset="0"/>
              </a:rPr>
              <a:t>(No rolling backpacks please)</a:t>
            </a:r>
          </a:p>
        </p:txBody>
      </p:sp>
      <p:pic>
        <p:nvPicPr>
          <p:cNvPr id="53" name="Picture 52" descr="glue stic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3214" y="1204278"/>
            <a:ext cx="381000" cy="1185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DF3970-80DE-FE14-F637-9909E05F91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6662" y="1059630"/>
            <a:ext cx="949712" cy="1439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5033D-E784-FD41-4830-E3C3A36E6F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18" y="3126018"/>
            <a:ext cx="1450764" cy="978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BF972D-95CE-4C21-29E9-28CE146F25E4}"/>
              </a:ext>
            </a:extLst>
          </p:cNvPr>
          <p:cNvSpPr txBox="1"/>
          <p:nvPr/>
        </p:nvSpPr>
        <p:spPr>
          <a:xfrm>
            <a:off x="8691019" y="4206605"/>
            <a:ext cx="15878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KG Miss Kindergarten" panose="02000000000000000000" pitchFamily="2" charset="0"/>
              </a:rPr>
              <a:t>Dry Erase Markers (fine tip) 3pks</a:t>
            </a:r>
          </a:p>
          <a:p>
            <a:pPr algn="ctr"/>
            <a:r>
              <a:rPr lang="en-US" sz="1100" dirty="0">
                <a:latin typeface="KG Miss Kindergarten" panose="02000000000000000000" pitchFamily="2" charset="0"/>
              </a:rPr>
              <a:t>Each student will use one set of black/colors for math and reading activities</a:t>
            </a:r>
            <a:r>
              <a:rPr lang="en-US" dirty="0">
                <a:latin typeface="KG Miss Kindergarten" panose="02000000000000000000" pitchFamily="2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7A61DE-D949-8F6E-BBAE-6D4412DD7E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17" y="1214488"/>
            <a:ext cx="1145687" cy="13757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419ADE-6EB7-241F-687C-41E29E252E23}"/>
              </a:ext>
            </a:extLst>
          </p:cNvPr>
          <p:cNvSpPr txBox="1"/>
          <p:nvPr/>
        </p:nvSpPr>
        <p:spPr>
          <a:xfrm>
            <a:off x="5505206" y="2620901"/>
            <a:ext cx="113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Construction</a:t>
            </a:r>
          </a:p>
          <a:p>
            <a:pPr algn="ctr"/>
            <a:r>
              <a:rPr lang="en-US" sz="1400" b="1" dirty="0"/>
              <a:t> paper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CC31BD-FF3F-3287-C223-08CFD6365A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5955" y="4399616"/>
            <a:ext cx="1327011" cy="13493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1FAD552-EEE0-BDDB-2027-68AC93CD84FF}"/>
              </a:ext>
            </a:extLst>
          </p:cNvPr>
          <p:cNvSpPr txBox="1"/>
          <p:nvPr/>
        </p:nvSpPr>
        <p:spPr>
          <a:xfrm>
            <a:off x="1913581" y="5748992"/>
            <a:ext cx="116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Playdough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0ECE3-4F95-5265-F605-62C1779F2F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61690" y="3091088"/>
            <a:ext cx="861473" cy="1115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E7E2F4-5916-8B70-8013-80F326E7B5D8}"/>
              </a:ext>
            </a:extLst>
          </p:cNvPr>
          <p:cNvSpPr txBox="1"/>
          <p:nvPr/>
        </p:nvSpPr>
        <p:spPr>
          <a:xfrm>
            <a:off x="5717795" y="4283228"/>
            <a:ext cx="120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KG Miss Kindergarten" panose="020B0604020202020204" charset="0"/>
              </a:rPr>
              <a:t>Over the </a:t>
            </a:r>
          </a:p>
          <a:p>
            <a:pPr algn="ctr"/>
            <a:r>
              <a:rPr lang="en-US" sz="1200" dirty="0">
                <a:latin typeface="KG Miss Kindergarten" panose="020B0604020202020204" charset="0"/>
              </a:rPr>
              <a:t>ear </a:t>
            </a:r>
            <a:r>
              <a:rPr lang="en-US" sz="1200" dirty="0" err="1">
                <a:latin typeface="KG Miss Kindergarten" panose="020B0604020202020204" charset="0"/>
              </a:rPr>
              <a:t>headpohes</a:t>
            </a:r>
            <a:endParaRPr lang="en-US" sz="1200" dirty="0">
              <a:latin typeface="KG Miss Kindergarten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Miss Kindergarten</vt:lpstr>
      <vt:lpstr>Office Theme</vt:lpstr>
      <vt:lpstr>2024-25 Kindergarten Supply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2024-25 Kindergarten Supply List</dc:title>
  <dc:creator>Baker, Karen</dc:creator>
  <cp:lastModifiedBy>Baker, Karen</cp:lastModifiedBy>
  <cp:revision>1</cp:revision>
  <dcterms:created xsi:type="dcterms:W3CDTF">2024-05-22T18:11:29Z</dcterms:created>
  <dcterms:modified xsi:type="dcterms:W3CDTF">2024-05-22T18:12:18Z</dcterms:modified>
</cp:coreProperties>
</file>