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7315200" cy="9144000"/>
  <p:notesSz cx="6858000" cy="9144000"/>
  <p:defaultTextStyle>
    <a:defPPr>
      <a:defRPr lang="en-US"/>
    </a:defPPr>
    <a:lvl1pPr marL="0" algn="l" defTabSz="528980" rtl="0" eaLnBrk="1" latinLnBrk="0" hangingPunct="1">
      <a:defRPr sz="1041" kern="1200">
        <a:solidFill>
          <a:schemeClr val="tx1"/>
        </a:solidFill>
        <a:latin typeface="+mn-lt"/>
        <a:ea typeface="+mn-ea"/>
        <a:cs typeface="+mn-cs"/>
      </a:defRPr>
    </a:lvl1pPr>
    <a:lvl2pPr marL="264490" algn="l" defTabSz="528980" rtl="0" eaLnBrk="1" latinLnBrk="0" hangingPunct="1">
      <a:defRPr sz="1041" kern="1200">
        <a:solidFill>
          <a:schemeClr val="tx1"/>
        </a:solidFill>
        <a:latin typeface="+mn-lt"/>
        <a:ea typeface="+mn-ea"/>
        <a:cs typeface="+mn-cs"/>
      </a:defRPr>
    </a:lvl2pPr>
    <a:lvl3pPr marL="528980" algn="l" defTabSz="528980" rtl="0" eaLnBrk="1" latinLnBrk="0" hangingPunct="1">
      <a:defRPr sz="1041" kern="1200">
        <a:solidFill>
          <a:schemeClr val="tx1"/>
        </a:solidFill>
        <a:latin typeface="+mn-lt"/>
        <a:ea typeface="+mn-ea"/>
        <a:cs typeface="+mn-cs"/>
      </a:defRPr>
    </a:lvl3pPr>
    <a:lvl4pPr marL="793471" algn="l" defTabSz="528980" rtl="0" eaLnBrk="1" latinLnBrk="0" hangingPunct="1">
      <a:defRPr sz="1041" kern="1200">
        <a:solidFill>
          <a:schemeClr val="tx1"/>
        </a:solidFill>
        <a:latin typeface="+mn-lt"/>
        <a:ea typeface="+mn-ea"/>
        <a:cs typeface="+mn-cs"/>
      </a:defRPr>
    </a:lvl4pPr>
    <a:lvl5pPr marL="1057961" algn="l" defTabSz="528980" rtl="0" eaLnBrk="1" latinLnBrk="0" hangingPunct="1">
      <a:defRPr sz="1041" kern="1200">
        <a:solidFill>
          <a:schemeClr val="tx1"/>
        </a:solidFill>
        <a:latin typeface="+mn-lt"/>
        <a:ea typeface="+mn-ea"/>
        <a:cs typeface="+mn-cs"/>
      </a:defRPr>
    </a:lvl5pPr>
    <a:lvl6pPr marL="1322451" algn="l" defTabSz="528980" rtl="0" eaLnBrk="1" latinLnBrk="0" hangingPunct="1">
      <a:defRPr sz="1041" kern="1200">
        <a:solidFill>
          <a:schemeClr val="tx1"/>
        </a:solidFill>
        <a:latin typeface="+mn-lt"/>
        <a:ea typeface="+mn-ea"/>
        <a:cs typeface="+mn-cs"/>
      </a:defRPr>
    </a:lvl6pPr>
    <a:lvl7pPr marL="1586941" algn="l" defTabSz="528980" rtl="0" eaLnBrk="1" latinLnBrk="0" hangingPunct="1">
      <a:defRPr sz="1041" kern="1200">
        <a:solidFill>
          <a:schemeClr val="tx1"/>
        </a:solidFill>
        <a:latin typeface="+mn-lt"/>
        <a:ea typeface="+mn-ea"/>
        <a:cs typeface="+mn-cs"/>
      </a:defRPr>
    </a:lvl7pPr>
    <a:lvl8pPr marL="1851431" algn="l" defTabSz="528980" rtl="0" eaLnBrk="1" latinLnBrk="0" hangingPunct="1">
      <a:defRPr sz="1041" kern="1200">
        <a:solidFill>
          <a:schemeClr val="tx1"/>
        </a:solidFill>
        <a:latin typeface="+mn-lt"/>
        <a:ea typeface="+mn-ea"/>
        <a:cs typeface="+mn-cs"/>
      </a:defRPr>
    </a:lvl8pPr>
    <a:lvl9pPr marL="2115922" algn="l" defTabSz="528980" rtl="0" eaLnBrk="1" latinLnBrk="0" hangingPunct="1">
      <a:defRPr sz="104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DC38"/>
    <a:srgbClr val="FEDC38"/>
    <a:srgbClr val="FFFF00"/>
    <a:srgbClr val="FFFFFF"/>
    <a:srgbClr val="A8D59E"/>
    <a:srgbClr val="BDE4E3"/>
    <a:srgbClr val="F26E93"/>
    <a:srgbClr val="FFC7BE"/>
    <a:srgbClr val="81C9C6"/>
    <a:srgbClr val="F291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80" d="100"/>
          <a:sy n="80" d="100"/>
        </p:scale>
        <p:origin x="3048" y="200"/>
      </p:cViewPr>
      <p:guideLst>
        <p:guide orient="horz" pos="2880"/>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496484"/>
            <a:ext cx="6217920" cy="3183467"/>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0" y="4802717"/>
            <a:ext cx="5486400" cy="2207683"/>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7/31/22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20144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7/31/22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3703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486834"/>
            <a:ext cx="1577340"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486834"/>
            <a:ext cx="4640580"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7/31/22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8555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7/31/22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383371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279653"/>
            <a:ext cx="6309360" cy="3803649"/>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0" y="6119286"/>
            <a:ext cx="6309360" cy="2000249"/>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241B40-259D-4FA2-A413-26AF32D087BA}" type="datetimeFigureOut">
              <a:rPr lang="en-US" smtClean="0"/>
              <a:t>7/31/22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405825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434167"/>
            <a:ext cx="310896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434167"/>
            <a:ext cx="310896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241B40-259D-4FA2-A413-26AF32D087BA}" type="datetimeFigureOut">
              <a:rPr lang="en-US" smtClean="0"/>
              <a:t>7/31/22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71294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6836"/>
            <a:ext cx="6309360"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241551"/>
            <a:ext cx="3094672"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340100"/>
            <a:ext cx="3094672"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241551"/>
            <a:ext cx="3109913"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0" y="3340100"/>
            <a:ext cx="310991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241B40-259D-4FA2-A413-26AF32D087BA}" type="datetimeFigureOut">
              <a:rPr lang="en-US" smtClean="0"/>
              <a:t>7/31/22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129894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241B40-259D-4FA2-A413-26AF32D087BA}" type="datetimeFigureOut">
              <a:rPr lang="en-US" smtClean="0"/>
              <a:t>7/31/22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13386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41B40-259D-4FA2-A413-26AF32D087BA}" type="datetimeFigureOut">
              <a:rPr lang="en-US" smtClean="0"/>
              <a:t>7/31/22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1508306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316569"/>
            <a:ext cx="3703320" cy="6498167"/>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2E241B40-259D-4FA2-A413-26AF32D087BA}" type="datetimeFigureOut">
              <a:rPr lang="en-US" smtClean="0"/>
              <a:t>7/31/22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93624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316569"/>
            <a:ext cx="3703320" cy="6498167"/>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2E241B40-259D-4FA2-A413-26AF32D087BA}" type="datetimeFigureOut">
              <a:rPr lang="en-US" smtClean="0"/>
              <a:t>7/31/22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322715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486836"/>
            <a:ext cx="6309360"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434167"/>
            <a:ext cx="630936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8475136"/>
            <a:ext cx="1645920" cy="486833"/>
          </a:xfrm>
          <a:prstGeom prst="rect">
            <a:avLst/>
          </a:prstGeom>
        </p:spPr>
        <p:txBody>
          <a:bodyPr vert="horz" lIns="91440" tIns="45720" rIns="91440" bIns="45720" rtlCol="0" anchor="ctr"/>
          <a:lstStyle>
            <a:lvl1pPr algn="l">
              <a:defRPr sz="960">
                <a:solidFill>
                  <a:schemeClr val="tx1">
                    <a:tint val="75000"/>
                  </a:schemeClr>
                </a:solidFill>
              </a:defRPr>
            </a:lvl1pPr>
          </a:lstStyle>
          <a:p>
            <a:fld id="{2E241B40-259D-4FA2-A413-26AF32D087BA}" type="datetimeFigureOut">
              <a:rPr lang="en-US" smtClean="0"/>
              <a:t>7/31/22</a:t>
            </a:fld>
            <a:endParaRPr lang="en-US"/>
          </a:p>
        </p:txBody>
      </p:sp>
      <p:sp>
        <p:nvSpPr>
          <p:cNvPr id="5" name="Footer Placeholder 4"/>
          <p:cNvSpPr>
            <a:spLocks noGrp="1"/>
          </p:cNvSpPr>
          <p:nvPr>
            <p:ph type="ftr" sz="quarter" idx="3"/>
          </p:nvPr>
        </p:nvSpPr>
        <p:spPr>
          <a:xfrm>
            <a:off x="2423160" y="8475136"/>
            <a:ext cx="2468880" cy="486833"/>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475136"/>
            <a:ext cx="1645920" cy="486833"/>
          </a:xfrm>
          <a:prstGeom prst="rect">
            <a:avLst/>
          </a:prstGeom>
        </p:spPr>
        <p:txBody>
          <a:bodyPr vert="horz" lIns="91440" tIns="45720" rIns="91440" bIns="45720" rtlCol="0" anchor="ctr"/>
          <a:lstStyle>
            <a:lvl1pPr algn="r">
              <a:defRPr sz="960">
                <a:solidFill>
                  <a:schemeClr val="tx1">
                    <a:tint val="75000"/>
                  </a:schemeClr>
                </a:solidFill>
              </a:defRPr>
            </a:lvl1pPr>
          </a:lstStyle>
          <a:p>
            <a:fld id="{DE0CB731-1C25-4B03-903F-1548C363A036}" type="slidenum">
              <a:rPr lang="en-US" smtClean="0"/>
              <a:t>‹#›</a:t>
            </a:fld>
            <a:endParaRPr lang="en-US"/>
          </a:p>
        </p:txBody>
      </p:sp>
    </p:spTree>
    <p:extLst>
      <p:ext uri="{BB962C8B-B14F-4D97-AF65-F5344CB8AC3E}">
        <p14:creationId xmlns:p14="http://schemas.microsoft.com/office/powerpoint/2010/main" val="39372689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07/relationships/hdphoto" Target="../media/hdphoto1.wdp"/><Relationship Id="rId7"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gif"/><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0" y="0"/>
            <a:ext cx="7315199" cy="9144000"/>
          </a:xfrm>
          <a:prstGeom prst="rect">
            <a:avLst/>
          </a:prstGeom>
        </p:spPr>
      </p:pic>
      <p:sp>
        <p:nvSpPr>
          <p:cNvPr id="27" name="TextBox 26"/>
          <p:cNvSpPr txBox="1"/>
          <p:nvPr/>
        </p:nvSpPr>
        <p:spPr>
          <a:xfrm>
            <a:off x="2097376" y="2417058"/>
            <a:ext cx="4278023" cy="600164"/>
          </a:xfrm>
          <a:prstGeom prst="rect">
            <a:avLst/>
          </a:prstGeom>
          <a:noFill/>
          <a:ln w="57150">
            <a:solidFill>
              <a:srgbClr val="BD96D3"/>
            </a:solidFill>
            <a:prstDash val="dashDot"/>
          </a:ln>
        </p:spPr>
        <p:txBody>
          <a:bodyPr wrap="square" rtlCol="0">
            <a:spAutoFit/>
          </a:bodyPr>
          <a:lstStyle/>
          <a:p>
            <a:r>
              <a:rPr lang="en-US" sz="1100" dirty="0">
                <a:latin typeface="KG Miss Kindergarten" panose="02000000000000000000" pitchFamily="2" charset="0"/>
                <a:ea typeface="LLElementary2" panose="02000603000000000000" pitchFamily="2" charset="0"/>
              </a:rPr>
              <a:t>Hello! My name is Mrs. Rita Vasquez. I am the Media Specialist at Barton Chapel Elementary and I am excited to be here!</a:t>
            </a:r>
          </a:p>
        </p:txBody>
      </p:sp>
      <p:sp>
        <p:nvSpPr>
          <p:cNvPr id="28" name="Rectangle 27"/>
          <p:cNvSpPr/>
          <p:nvPr/>
        </p:nvSpPr>
        <p:spPr>
          <a:xfrm>
            <a:off x="2091312" y="1955084"/>
            <a:ext cx="4258687" cy="405881"/>
          </a:xfrm>
          <a:prstGeom prst="rect">
            <a:avLst/>
          </a:prstGeom>
          <a:noFill/>
        </p:spPr>
        <p:txBody>
          <a:bodyPr wrap="square" lIns="51435" tIns="25718" rIns="51435" bIns="25718">
            <a:spAutoFit/>
          </a:bodyPr>
          <a:lstStyle/>
          <a:p>
            <a:pPr algn="ctr"/>
            <a:r>
              <a:rPr lang="en-US" sz="2300" dirty="0">
                <a:ln w="0"/>
                <a:effectLst>
                  <a:glow rad="101600">
                    <a:srgbClr val="70D453"/>
                  </a:glow>
                  <a:outerShdw blurRad="38100" dist="19050" dir="2700000" algn="tl" rotWithShape="0">
                    <a:schemeClr val="dk1">
                      <a:alpha val="40000"/>
                    </a:schemeClr>
                  </a:outerShdw>
                </a:effectLst>
                <a:latin typeface="KG Summer Storm Rough" panose="02000000000000000000" pitchFamily="2" charset="0"/>
              </a:rPr>
              <a:t>T</a:t>
            </a:r>
            <a:r>
              <a:rPr lang="en-US" sz="2300" dirty="0">
                <a:ln w="0"/>
                <a:effectLst>
                  <a:glow rad="101600">
                    <a:srgbClr val="C3A1D6"/>
                  </a:glow>
                  <a:outerShdw blurRad="38100" dist="19050" dir="2700000" algn="tl" rotWithShape="0">
                    <a:schemeClr val="dk1">
                      <a:alpha val="40000"/>
                    </a:schemeClr>
                  </a:outerShdw>
                </a:effectLst>
                <a:latin typeface="KG Summer Storm Rough" panose="02000000000000000000" pitchFamily="2" charset="0"/>
              </a:rPr>
              <a:t>h</a:t>
            </a:r>
            <a:r>
              <a:rPr lang="en-US" sz="2300" dirty="0">
                <a:ln w="0"/>
                <a:effectLst>
                  <a:glow rad="101600">
                    <a:srgbClr val="2FA6C8"/>
                  </a:glow>
                  <a:outerShdw blurRad="38100" dist="19050" dir="2700000" algn="tl" rotWithShape="0">
                    <a:schemeClr val="dk1">
                      <a:alpha val="40000"/>
                    </a:schemeClr>
                  </a:outerShdw>
                </a:effectLst>
                <a:latin typeface="KG Summer Storm Rough" panose="02000000000000000000" pitchFamily="2" charset="0"/>
              </a:rPr>
              <a:t>e</a:t>
            </a:r>
            <a:r>
              <a:rPr lang="en-US" sz="2300" dirty="0">
                <a:ln w="0"/>
                <a:effectLst>
                  <a:glow rad="101600">
                    <a:schemeClr val="accent1">
                      <a:satMod val="175000"/>
                      <a:alpha val="40000"/>
                    </a:schemeClr>
                  </a:glow>
                  <a:outerShdw blurRad="38100" dist="19050" dir="2700000" algn="tl" rotWithShape="0">
                    <a:schemeClr val="dk1">
                      <a:alpha val="40000"/>
                    </a:schemeClr>
                  </a:outerShdw>
                </a:effectLst>
                <a:latin typeface="KG Summer Storm Rough" panose="02000000000000000000" pitchFamily="2" charset="0"/>
              </a:rPr>
              <a:t> </a:t>
            </a:r>
            <a:r>
              <a:rPr lang="en-US" sz="2300" dirty="0">
                <a:ln w="0"/>
                <a:effectLst>
                  <a:glow rad="101600">
                    <a:srgbClr val="D9E929"/>
                  </a:glow>
                  <a:outerShdw blurRad="38100" dist="19050" dir="2700000" algn="tl" rotWithShape="0">
                    <a:schemeClr val="dk1">
                      <a:alpha val="40000"/>
                    </a:schemeClr>
                  </a:outerShdw>
                </a:effectLst>
                <a:latin typeface="KG Summer Storm Rough" panose="02000000000000000000" pitchFamily="2" charset="0"/>
              </a:rPr>
              <a:t>B</a:t>
            </a:r>
            <a:r>
              <a:rPr lang="en-US" sz="2300" dirty="0">
                <a:ln w="0"/>
                <a:effectLst>
                  <a:glow rad="101600">
                    <a:srgbClr val="F7AA15"/>
                  </a:glow>
                  <a:outerShdw blurRad="38100" dist="19050" dir="2700000" algn="tl" rotWithShape="0">
                    <a:schemeClr val="dk1">
                      <a:alpha val="40000"/>
                    </a:schemeClr>
                  </a:outerShdw>
                </a:effectLst>
                <a:latin typeface="KG Summer Storm Rough" panose="02000000000000000000" pitchFamily="2" charset="0"/>
              </a:rPr>
              <a:t>a</a:t>
            </a:r>
            <a:r>
              <a:rPr lang="en-US" sz="2300" dirty="0">
                <a:ln w="0"/>
                <a:effectLst>
                  <a:glow rad="101600">
                    <a:srgbClr val="75D45A"/>
                  </a:glow>
                  <a:outerShdw blurRad="38100" dist="19050" dir="2700000" algn="tl" rotWithShape="0">
                    <a:schemeClr val="dk1">
                      <a:alpha val="40000"/>
                    </a:schemeClr>
                  </a:outerShdw>
                </a:effectLst>
                <a:latin typeface="KG Summer Storm Rough" panose="02000000000000000000" pitchFamily="2" charset="0"/>
              </a:rPr>
              <a:t>s</a:t>
            </a:r>
            <a:r>
              <a:rPr lang="en-US" sz="2300" dirty="0">
                <a:ln w="0"/>
                <a:effectLst>
                  <a:glow rad="101600">
                    <a:srgbClr val="C6A3D9"/>
                  </a:glow>
                  <a:outerShdw blurRad="38100" dist="19050" dir="2700000" algn="tl" rotWithShape="0">
                    <a:schemeClr val="dk1">
                      <a:alpha val="40000"/>
                    </a:schemeClr>
                  </a:outerShdw>
                </a:effectLst>
                <a:latin typeface="KG Summer Storm Rough" panose="02000000000000000000" pitchFamily="2" charset="0"/>
              </a:rPr>
              <a:t>i</a:t>
            </a:r>
            <a:r>
              <a:rPr lang="en-US" sz="2300" dirty="0">
                <a:ln w="0"/>
                <a:effectLst>
                  <a:glow rad="101600">
                    <a:srgbClr val="2EA7CA"/>
                  </a:glow>
                  <a:outerShdw blurRad="38100" dist="19050" dir="2700000" algn="tl" rotWithShape="0">
                    <a:schemeClr val="dk1">
                      <a:alpha val="40000"/>
                    </a:schemeClr>
                  </a:outerShdw>
                </a:effectLst>
                <a:latin typeface="KG Summer Storm Rough" panose="02000000000000000000" pitchFamily="2" charset="0"/>
              </a:rPr>
              <a:t>c</a:t>
            </a:r>
            <a:r>
              <a:rPr lang="en-US" sz="2300" dirty="0">
                <a:ln w="0"/>
                <a:effectLst>
                  <a:glow rad="101600">
                    <a:srgbClr val="CFDE28"/>
                  </a:glow>
                  <a:outerShdw blurRad="38100" dist="19050" dir="2700000" algn="tl" rotWithShape="0">
                    <a:schemeClr val="dk1">
                      <a:alpha val="40000"/>
                    </a:schemeClr>
                  </a:outerShdw>
                </a:effectLst>
                <a:latin typeface="KG Summer Storm Rough" panose="02000000000000000000" pitchFamily="2" charset="0"/>
              </a:rPr>
              <a:t>s</a:t>
            </a:r>
            <a:endParaRPr lang="en-US" sz="2300" dirty="0">
              <a:ln w="0"/>
              <a:effectLst>
                <a:glow rad="101600">
                  <a:srgbClr val="FEA801"/>
                </a:glow>
                <a:outerShdw blurRad="38100" dist="19050" dir="2700000" algn="tl" rotWithShape="0">
                  <a:schemeClr val="dk1">
                    <a:alpha val="40000"/>
                  </a:schemeClr>
                </a:outerShdw>
              </a:effectLst>
              <a:latin typeface="KG Summer Storm Rough" panose="02000000000000000000" pitchFamily="2" charset="0"/>
            </a:endParaRPr>
          </a:p>
        </p:txBody>
      </p:sp>
      <p:sp>
        <p:nvSpPr>
          <p:cNvPr id="30" name="Rectangle 29"/>
          <p:cNvSpPr/>
          <p:nvPr/>
        </p:nvSpPr>
        <p:spPr>
          <a:xfrm>
            <a:off x="897220" y="5236519"/>
            <a:ext cx="3147684" cy="359715"/>
          </a:xfrm>
          <a:prstGeom prst="rect">
            <a:avLst/>
          </a:prstGeom>
          <a:noFill/>
        </p:spPr>
        <p:txBody>
          <a:bodyPr wrap="square" lIns="51435" tIns="25718" rIns="51435" bIns="25718">
            <a:spAutoFit/>
          </a:bodyPr>
          <a:lstStyle/>
          <a:p>
            <a:pPr algn="ctr"/>
            <a:r>
              <a:rPr lang="en-US" sz="2000" dirty="0">
                <a:ln w="0"/>
                <a:effectLst>
                  <a:glow rad="101600">
                    <a:srgbClr val="70D453"/>
                  </a:glow>
                  <a:outerShdw blurRad="38100" dist="19050" dir="2700000" algn="tl" rotWithShape="0">
                    <a:schemeClr val="dk1">
                      <a:alpha val="40000"/>
                    </a:schemeClr>
                  </a:outerShdw>
                </a:effectLst>
                <a:latin typeface="KG Summer Storm Rough" panose="02000000000000000000" pitchFamily="2" charset="0"/>
              </a:rPr>
              <a:t>M</a:t>
            </a:r>
            <a:r>
              <a:rPr lang="en-US" sz="2000" dirty="0">
                <a:ln w="0"/>
                <a:effectLst>
                  <a:glow rad="101600">
                    <a:srgbClr val="C3A1D6"/>
                  </a:glow>
                  <a:outerShdw blurRad="38100" dist="19050" dir="2700000" algn="tl" rotWithShape="0">
                    <a:schemeClr val="dk1">
                      <a:alpha val="40000"/>
                    </a:schemeClr>
                  </a:outerShdw>
                </a:effectLst>
                <a:latin typeface="KG Summer Storm Rough" panose="02000000000000000000" pitchFamily="2" charset="0"/>
              </a:rPr>
              <a:t>y </a:t>
            </a:r>
            <a:r>
              <a:rPr lang="en-US" sz="2000" dirty="0">
                <a:ln w="0"/>
                <a:effectLst>
                  <a:glow rad="101600">
                    <a:srgbClr val="2FA6C8"/>
                  </a:glow>
                  <a:outerShdw blurRad="38100" dist="19050" dir="2700000" algn="tl" rotWithShape="0">
                    <a:schemeClr val="dk1">
                      <a:alpha val="40000"/>
                    </a:schemeClr>
                  </a:outerShdw>
                </a:effectLst>
                <a:latin typeface="KG Summer Storm Rough" panose="02000000000000000000" pitchFamily="2" charset="0"/>
              </a:rPr>
              <a:t>E</a:t>
            </a:r>
            <a:r>
              <a:rPr lang="en-US" sz="2000" dirty="0">
                <a:ln w="0"/>
                <a:effectLst>
                  <a:glow rad="101600">
                    <a:srgbClr val="D9E929"/>
                  </a:glow>
                  <a:outerShdw blurRad="38100" dist="19050" dir="2700000" algn="tl" rotWithShape="0">
                    <a:schemeClr val="dk1">
                      <a:alpha val="40000"/>
                    </a:schemeClr>
                  </a:outerShdw>
                </a:effectLst>
                <a:latin typeface="KG Summer Storm Rough" panose="02000000000000000000" pitchFamily="2" charset="0"/>
              </a:rPr>
              <a:t>d</a:t>
            </a:r>
            <a:r>
              <a:rPr lang="en-US" sz="2000" dirty="0">
                <a:ln w="0"/>
                <a:effectLst>
                  <a:glow rad="101600">
                    <a:srgbClr val="F7AA15"/>
                  </a:glow>
                  <a:outerShdw blurRad="38100" dist="19050" dir="2700000" algn="tl" rotWithShape="0">
                    <a:schemeClr val="dk1">
                      <a:alpha val="40000"/>
                    </a:schemeClr>
                  </a:outerShdw>
                </a:effectLst>
                <a:latin typeface="KG Summer Storm Rough" panose="02000000000000000000" pitchFamily="2" charset="0"/>
              </a:rPr>
              <a:t>u</a:t>
            </a:r>
            <a:r>
              <a:rPr lang="en-US" sz="2000" dirty="0">
                <a:ln w="0"/>
                <a:effectLst>
                  <a:glow rad="101600">
                    <a:srgbClr val="75D45A"/>
                  </a:glow>
                  <a:outerShdw blurRad="38100" dist="19050" dir="2700000" algn="tl" rotWithShape="0">
                    <a:schemeClr val="dk1">
                      <a:alpha val="40000"/>
                    </a:schemeClr>
                  </a:outerShdw>
                </a:effectLst>
                <a:latin typeface="KG Summer Storm Rough" panose="02000000000000000000" pitchFamily="2" charset="0"/>
              </a:rPr>
              <a:t>c</a:t>
            </a:r>
            <a:r>
              <a:rPr lang="en-US" sz="2000" dirty="0">
                <a:ln w="0"/>
                <a:effectLst>
                  <a:glow rad="101600">
                    <a:srgbClr val="C6A3D9"/>
                  </a:glow>
                  <a:outerShdw blurRad="38100" dist="19050" dir="2700000" algn="tl" rotWithShape="0">
                    <a:schemeClr val="dk1">
                      <a:alpha val="40000"/>
                    </a:schemeClr>
                  </a:outerShdw>
                </a:effectLst>
                <a:latin typeface="KG Summer Storm Rough" panose="02000000000000000000" pitchFamily="2" charset="0"/>
              </a:rPr>
              <a:t>a</a:t>
            </a:r>
            <a:r>
              <a:rPr lang="en-US" sz="2000" dirty="0">
                <a:ln w="0"/>
                <a:effectLst>
                  <a:glow rad="101600">
                    <a:srgbClr val="2EA7CA"/>
                  </a:glow>
                  <a:outerShdw blurRad="38100" dist="19050" dir="2700000" algn="tl" rotWithShape="0">
                    <a:schemeClr val="dk1">
                      <a:alpha val="40000"/>
                    </a:schemeClr>
                  </a:outerShdw>
                </a:effectLst>
                <a:latin typeface="KG Summer Storm Rough" panose="02000000000000000000" pitchFamily="2" charset="0"/>
              </a:rPr>
              <a:t>t</a:t>
            </a:r>
            <a:r>
              <a:rPr lang="en-US" sz="2000" dirty="0">
                <a:ln w="0"/>
                <a:effectLst>
                  <a:glow rad="101600">
                    <a:srgbClr val="CFDE28"/>
                  </a:glow>
                  <a:outerShdw blurRad="38100" dist="19050" dir="2700000" algn="tl" rotWithShape="0">
                    <a:schemeClr val="dk1">
                      <a:alpha val="40000"/>
                    </a:schemeClr>
                  </a:outerShdw>
                </a:effectLst>
                <a:latin typeface="KG Summer Storm Rough" panose="02000000000000000000" pitchFamily="2" charset="0"/>
              </a:rPr>
              <a:t>i</a:t>
            </a:r>
            <a:r>
              <a:rPr lang="en-US" sz="2000" dirty="0">
                <a:ln w="0"/>
                <a:effectLst>
                  <a:glow rad="101600">
                    <a:srgbClr val="FEA801"/>
                  </a:glow>
                  <a:outerShdw blurRad="38100" dist="19050" dir="2700000" algn="tl" rotWithShape="0">
                    <a:schemeClr val="dk1">
                      <a:alpha val="40000"/>
                    </a:schemeClr>
                  </a:outerShdw>
                </a:effectLst>
                <a:latin typeface="KG Summer Storm Rough" panose="02000000000000000000" pitchFamily="2" charset="0"/>
              </a:rPr>
              <a:t>o</a:t>
            </a:r>
            <a:r>
              <a:rPr lang="en-US" sz="2000" dirty="0">
                <a:ln w="0"/>
                <a:effectLst>
                  <a:glow rad="101600">
                    <a:srgbClr val="70D553"/>
                  </a:glow>
                  <a:outerShdw blurRad="38100" dist="19050" dir="2700000" algn="tl" rotWithShape="0">
                    <a:schemeClr val="dk1">
                      <a:alpha val="40000"/>
                    </a:schemeClr>
                  </a:outerShdw>
                </a:effectLst>
                <a:latin typeface="KG Summer Storm Rough" panose="02000000000000000000" pitchFamily="2" charset="0"/>
              </a:rPr>
              <a:t>n</a:t>
            </a:r>
            <a:endParaRPr lang="en-US" sz="2000" dirty="0">
              <a:ln w="0"/>
              <a:effectLst>
                <a:glow rad="101600">
                  <a:srgbClr val="C3A3D4"/>
                </a:glow>
                <a:outerShdw blurRad="38100" dist="19050" dir="2700000" algn="tl" rotWithShape="0">
                  <a:schemeClr val="dk1">
                    <a:alpha val="40000"/>
                  </a:schemeClr>
                </a:outerShdw>
              </a:effectLst>
              <a:latin typeface="KG Summer Storm Rough" panose="02000000000000000000" pitchFamily="2" charset="0"/>
            </a:endParaRPr>
          </a:p>
        </p:txBody>
      </p:sp>
      <p:sp>
        <p:nvSpPr>
          <p:cNvPr id="31" name="TextBox 30"/>
          <p:cNvSpPr txBox="1"/>
          <p:nvPr/>
        </p:nvSpPr>
        <p:spPr>
          <a:xfrm>
            <a:off x="389467" y="5623754"/>
            <a:ext cx="3779121" cy="861774"/>
          </a:xfrm>
          <a:prstGeom prst="rect">
            <a:avLst/>
          </a:prstGeom>
          <a:noFill/>
          <a:ln w="57150">
            <a:solidFill>
              <a:srgbClr val="FBA807"/>
            </a:solidFill>
            <a:prstDash val="dashDot"/>
          </a:ln>
        </p:spPr>
        <p:txBody>
          <a:bodyPr wrap="square" rtlCol="0">
            <a:spAutoFit/>
          </a:bodyPr>
          <a:lstStyle/>
          <a:p>
            <a:r>
              <a:rPr lang="en-US" sz="1000" dirty="0">
                <a:latin typeface="KG Miss Kindergarten" panose="02000000000000000000" pitchFamily="2" charset="0"/>
                <a:ea typeface="LLElementary2" panose="02000603000000000000" pitchFamily="2" charset="0"/>
              </a:rPr>
              <a:t>In May of 2009, I graduated Summa Cum Laude with a Bachelors of Science in Early Childhood Education from Augusta State University. This year, I will finish  my Masters of Instructional Technology through Georgia Southern University. </a:t>
            </a:r>
          </a:p>
        </p:txBody>
      </p:sp>
      <p:sp>
        <p:nvSpPr>
          <p:cNvPr id="33" name="Rectangle 32"/>
          <p:cNvSpPr/>
          <p:nvPr/>
        </p:nvSpPr>
        <p:spPr>
          <a:xfrm>
            <a:off x="691558" y="3505200"/>
            <a:ext cx="2851742" cy="405881"/>
          </a:xfrm>
          <a:prstGeom prst="rect">
            <a:avLst/>
          </a:prstGeom>
          <a:noFill/>
        </p:spPr>
        <p:txBody>
          <a:bodyPr wrap="square" lIns="51435" tIns="25718" rIns="51435" bIns="25718">
            <a:spAutoFit/>
          </a:bodyPr>
          <a:lstStyle/>
          <a:p>
            <a:pPr algn="dist"/>
            <a:r>
              <a:rPr lang="en-US" sz="2300" spc="-150" dirty="0">
                <a:ln w="0"/>
                <a:effectLst>
                  <a:glow rad="101600">
                    <a:srgbClr val="70D453"/>
                  </a:glow>
                  <a:outerShdw blurRad="38100" dist="19050" dir="2700000" algn="tl" rotWithShape="0">
                    <a:schemeClr val="dk1">
                      <a:alpha val="40000"/>
                    </a:schemeClr>
                  </a:outerShdw>
                </a:effectLst>
                <a:latin typeface="KG Summer Storm Rough" panose="02000000000000000000" pitchFamily="2" charset="0"/>
              </a:rPr>
              <a:t>A</a:t>
            </a:r>
            <a:r>
              <a:rPr lang="en-US" sz="2300" spc="-150" dirty="0">
                <a:ln w="0"/>
                <a:effectLst>
                  <a:glow rad="101600">
                    <a:srgbClr val="C3A1D6"/>
                  </a:glow>
                  <a:outerShdw blurRad="38100" dist="19050" dir="2700000" algn="tl" rotWithShape="0">
                    <a:schemeClr val="dk1">
                      <a:alpha val="40000"/>
                    </a:schemeClr>
                  </a:outerShdw>
                </a:effectLst>
                <a:latin typeface="KG Summer Storm Rough" panose="02000000000000000000" pitchFamily="2" charset="0"/>
              </a:rPr>
              <a:t> L</a:t>
            </a:r>
            <a:r>
              <a:rPr lang="en-US" sz="2300" spc="-150" dirty="0">
                <a:ln w="0"/>
                <a:effectLst>
                  <a:glow rad="101600">
                    <a:srgbClr val="2FA6C8"/>
                  </a:glow>
                  <a:outerShdw blurRad="38100" dist="19050" dir="2700000" algn="tl" rotWithShape="0">
                    <a:schemeClr val="dk1">
                      <a:alpha val="40000"/>
                    </a:schemeClr>
                  </a:outerShdw>
                </a:effectLst>
                <a:latin typeface="KG Summer Storm Rough" panose="02000000000000000000" pitchFamily="2" charset="0"/>
              </a:rPr>
              <a:t>i</a:t>
            </a:r>
            <a:r>
              <a:rPr lang="en-US" sz="2300" spc="-150" dirty="0">
                <a:ln w="0"/>
                <a:effectLst>
                  <a:glow rad="101600">
                    <a:srgbClr val="D9E929"/>
                  </a:glow>
                  <a:outerShdw blurRad="38100" dist="19050" dir="2700000" algn="tl" rotWithShape="0">
                    <a:schemeClr val="dk1">
                      <a:alpha val="40000"/>
                    </a:schemeClr>
                  </a:outerShdw>
                </a:effectLst>
                <a:latin typeface="KG Summer Storm Rough" panose="02000000000000000000" pitchFamily="2" charset="0"/>
              </a:rPr>
              <a:t>t</a:t>
            </a:r>
            <a:r>
              <a:rPr lang="en-US" sz="2300" spc="-150" dirty="0">
                <a:ln w="0"/>
                <a:effectLst>
                  <a:glow rad="101600">
                    <a:srgbClr val="F7AA15"/>
                  </a:glow>
                  <a:outerShdw blurRad="38100" dist="19050" dir="2700000" algn="tl" rotWithShape="0">
                    <a:schemeClr val="dk1">
                      <a:alpha val="40000"/>
                    </a:schemeClr>
                  </a:outerShdw>
                </a:effectLst>
                <a:latin typeface="KG Summer Storm Rough" panose="02000000000000000000" pitchFamily="2" charset="0"/>
              </a:rPr>
              <a:t>t</a:t>
            </a:r>
            <a:r>
              <a:rPr lang="en-US" sz="2300" spc="-150" dirty="0">
                <a:ln w="0"/>
                <a:effectLst>
                  <a:glow rad="101600">
                    <a:srgbClr val="75D45A"/>
                  </a:glow>
                  <a:outerShdw blurRad="38100" dist="19050" dir="2700000" algn="tl" rotWithShape="0">
                    <a:schemeClr val="dk1">
                      <a:alpha val="40000"/>
                    </a:schemeClr>
                  </a:outerShdw>
                </a:effectLst>
                <a:latin typeface="KG Summer Storm Rough" panose="02000000000000000000" pitchFamily="2" charset="0"/>
              </a:rPr>
              <a:t>l</a:t>
            </a:r>
            <a:r>
              <a:rPr lang="en-US" sz="2300" spc="-150" dirty="0">
                <a:ln w="0"/>
                <a:effectLst>
                  <a:glow rad="101600">
                    <a:srgbClr val="C6A3D9"/>
                  </a:glow>
                  <a:outerShdw blurRad="38100" dist="19050" dir="2700000" algn="tl" rotWithShape="0">
                    <a:schemeClr val="dk1">
                      <a:alpha val="40000"/>
                    </a:schemeClr>
                  </a:outerShdw>
                </a:effectLst>
                <a:latin typeface="KG Summer Storm Rough" panose="02000000000000000000" pitchFamily="2" charset="0"/>
              </a:rPr>
              <a:t>e A</a:t>
            </a:r>
            <a:r>
              <a:rPr lang="en-US" sz="2300" spc="-150" dirty="0">
                <a:ln w="0"/>
                <a:effectLst>
                  <a:glow rad="101600">
                    <a:srgbClr val="2EA7CA"/>
                  </a:glow>
                  <a:outerShdw blurRad="38100" dist="19050" dir="2700000" algn="tl" rotWithShape="0">
                    <a:schemeClr val="dk1">
                      <a:alpha val="40000"/>
                    </a:schemeClr>
                  </a:outerShdw>
                </a:effectLst>
                <a:latin typeface="KG Summer Storm Rough" panose="02000000000000000000" pitchFamily="2" charset="0"/>
              </a:rPr>
              <a:t>b</a:t>
            </a:r>
            <a:r>
              <a:rPr lang="en-US" sz="2300" spc="-150" dirty="0">
                <a:ln w="0"/>
                <a:effectLst>
                  <a:glow rad="101600">
                    <a:srgbClr val="CFDE28"/>
                  </a:glow>
                  <a:outerShdw blurRad="38100" dist="19050" dir="2700000" algn="tl" rotWithShape="0">
                    <a:schemeClr val="dk1">
                      <a:alpha val="40000"/>
                    </a:schemeClr>
                  </a:outerShdw>
                </a:effectLst>
                <a:latin typeface="KG Summer Storm Rough" panose="02000000000000000000" pitchFamily="2" charset="0"/>
              </a:rPr>
              <a:t>o</a:t>
            </a:r>
            <a:r>
              <a:rPr lang="en-US" sz="2300" spc="-150" dirty="0">
                <a:ln w="0"/>
                <a:effectLst>
                  <a:glow rad="101600">
                    <a:srgbClr val="FEA801"/>
                  </a:glow>
                  <a:outerShdw blurRad="38100" dist="19050" dir="2700000" algn="tl" rotWithShape="0">
                    <a:schemeClr val="dk1">
                      <a:alpha val="40000"/>
                    </a:schemeClr>
                  </a:outerShdw>
                </a:effectLst>
                <a:latin typeface="KG Summer Storm Rough" panose="02000000000000000000" pitchFamily="2" charset="0"/>
              </a:rPr>
              <a:t>u</a:t>
            </a:r>
            <a:r>
              <a:rPr lang="en-US" sz="2300" spc="-150" dirty="0">
                <a:ln w="0"/>
                <a:effectLst>
                  <a:glow rad="101600">
                    <a:srgbClr val="70D553"/>
                  </a:glow>
                  <a:outerShdw blurRad="38100" dist="19050" dir="2700000" algn="tl" rotWithShape="0">
                    <a:schemeClr val="dk1">
                      <a:alpha val="40000"/>
                    </a:schemeClr>
                  </a:outerShdw>
                </a:effectLst>
                <a:latin typeface="KG Summer Storm Rough" panose="02000000000000000000" pitchFamily="2" charset="0"/>
              </a:rPr>
              <a:t>t </a:t>
            </a:r>
            <a:r>
              <a:rPr lang="en-US" sz="2300" spc="-150" dirty="0">
                <a:ln w="0"/>
                <a:effectLst>
                  <a:glow rad="101600">
                    <a:srgbClr val="C3A3D4"/>
                  </a:glow>
                  <a:outerShdw blurRad="38100" dist="19050" dir="2700000" algn="tl" rotWithShape="0">
                    <a:schemeClr val="dk1">
                      <a:alpha val="40000"/>
                    </a:schemeClr>
                  </a:outerShdw>
                </a:effectLst>
                <a:latin typeface="KG Summer Storm Rough" panose="02000000000000000000" pitchFamily="2" charset="0"/>
              </a:rPr>
              <a:t>M</a:t>
            </a:r>
            <a:r>
              <a:rPr lang="en-US" sz="2300" spc="-150" dirty="0">
                <a:ln w="0"/>
                <a:effectLst>
                  <a:glow rad="101600">
                    <a:srgbClr val="2EA7CA"/>
                  </a:glow>
                  <a:outerShdw blurRad="38100" dist="19050" dir="2700000" algn="tl" rotWithShape="0">
                    <a:schemeClr val="dk1">
                      <a:alpha val="40000"/>
                    </a:schemeClr>
                  </a:outerShdw>
                </a:effectLst>
                <a:latin typeface="KG Summer Storm Rough" panose="02000000000000000000" pitchFamily="2" charset="0"/>
              </a:rPr>
              <a:t>e</a:t>
            </a:r>
            <a:endParaRPr lang="en-US" sz="2300" spc="-150" dirty="0">
              <a:ln w="0"/>
              <a:effectLst>
                <a:glow rad="101600">
                  <a:srgbClr val="C3A3D4"/>
                </a:glow>
                <a:outerShdw blurRad="38100" dist="19050" dir="2700000" algn="tl" rotWithShape="0">
                  <a:schemeClr val="dk1">
                    <a:alpha val="40000"/>
                  </a:schemeClr>
                </a:outerShdw>
              </a:effectLst>
              <a:latin typeface="KG Summer Storm Rough" panose="02000000000000000000" pitchFamily="2" charset="0"/>
            </a:endParaRPr>
          </a:p>
        </p:txBody>
      </p:sp>
      <p:sp>
        <p:nvSpPr>
          <p:cNvPr id="34" name="TextBox 33"/>
          <p:cNvSpPr txBox="1"/>
          <p:nvPr/>
        </p:nvSpPr>
        <p:spPr>
          <a:xfrm>
            <a:off x="524754" y="3976719"/>
            <a:ext cx="3170946" cy="1169551"/>
          </a:xfrm>
          <a:prstGeom prst="rect">
            <a:avLst/>
          </a:prstGeom>
          <a:noFill/>
          <a:ln w="57150">
            <a:solidFill>
              <a:srgbClr val="72CC58"/>
            </a:solidFill>
            <a:prstDash val="dashDot"/>
          </a:ln>
        </p:spPr>
        <p:txBody>
          <a:bodyPr wrap="square" rtlCol="0">
            <a:spAutoFit/>
          </a:bodyPr>
          <a:lstStyle/>
          <a:p>
            <a:r>
              <a:rPr lang="en-US" sz="1000" dirty="0">
                <a:latin typeface="KG Miss Kindergarten" panose="02000000000000000000" pitchFamily="2" charset="0"/>
                <a:ea typeface="LLElementary2" panose="02000603000000000000" pitchFamily="2" charset="0"/>
              </a:rPr>
              <a:t>I grew up in Augusta, Georgia where I met and married my wonderful husband, Roberto. We have two sweet sons, Enrique and Manny. We also have Gus the Westie, Pippi the Rat Terrier and Buffy the black cat. We have moved back to the area. We are so happy to be home! </a:t>
            </a:r>
          </a:p>
        </p:txBody>
      </p:sp>
      <p:sp>
        <p:nvSpPr>
          <p:cNvPr id="36" name="Rectangle 35"/>
          <p:cNvSpPr/>
          <p:nvPr/>
        </p:nvSpPr>
        <p:spPr>
          <a:xfrm>
            <a:off x="609600" y="7590544"/>
            <a:ext cx="2303328" cy="421270"/>
          </a:xfrm>
          <a:prstGeom prst="rect">
            <a:avLst/>
          </a:prstGeom>
          <a:noFill/>
        </p:spPr>
        <p:txBody>
          <a:bodyPr wrap="square" lIns="51435" tIns="25718" rIns="51435" bIns="25718">
            <a:spAutoFit/>
          </a:bodyPr>
          <a:lstStyle/>
          <a:p>
            <a:pPr algn="ctr"/>
            <a:r>
              <a:rPr lang="en-US" sz="2400" dirty="0">
                <a:ln w="0"/>
                <a:effectLst>
                  <a:glow rad="101600">
                    <a:srgbClr val="70D453"/>
                  </a:glow>
                  <a:outerShdw blurRad="38100" dist="19050" dir="2700000" algn="tl" rotWithShape="0">
                    <a:schemeClr val="dk1">
                      <a:alpha val="40000"/>
                    </a:schemeClr>
                  </a:outerShdw>
                </a:effectLst>
                <a:latin typeface="KG Summer Storm Rough" panose="02000000000000000000" pitchFamily="2" charset="0"/>
              </a:rPr>
              <a:t>C</a:t>
            </a:r>
            <a:r>
              <a:rPr lang="en-US" sz="2400" dirty="0">
                <a:ln w="0"/>
                <a:effectLst>
                  <a:glow rad="101600">
                    <a:srgbClr val="C3A1D6"/>
                  </a:glow>
                  <a:outerShdw blurRad="38100" dist="19050" dir="2700000" algn="tl" rotWithShape="0">
                    <a:schemeClr val="dk1">
                      <a:alpha val="40000"/>
                    </a:schemeClr>
                  </a:outerShdw>
                </a:effectLst>
                <a:latin typeface="KG Summer Storm Rough" panose="02000000000000000000" pitchFamily="2" charset="0"/>
              </a:rPr>
              <a:t>o</a:t>
            </a:r>
            <a:r>
              <a:rPr lang="en-US" sz="2400" dirty="0">
                <a:ln w="0"/>
                <a:effectLst>
                  <a:glow rad="101600">
                    <a:srgbClr val="2FA6C8"/>
                  </a:glow>
                  <a:outerShdw blurRad="38100" dist="19050" dir="2700000" algn="tl" rotWithShape="0">
                    <a:schemeClr val="dk1">
                      <a:alpha val="40000"/>
                    </a:schemeClr>
                  </a:outerShdw>
                </a:effectLst>
                <a:latin typeface="KG Summer Storm Rough" panose="02000000000000000000" pitchFamily="2" charset="0"/>
              </a:rPr>
              <a:t>n</a:t>
            </a:r>
            <a:r>
              <a:rPr lang="en-US" sz="2400" dirty="0">
                <a:ln w="0"/>
                <a:effectLst>
                  <a:glow rad="101600">
                    <a:srgbClr val="D9E929"/>
                  </a:glow>
                  <a:outerShdw blurRad="38100" dist="19050" dir="2700000" algn="tl" rotWithShape="0">
                    <a:schemeClr val="dk1">
                      <a:alpha val="40000"/>
                    </a:schemeClr>
                  </a:outerShdw>
                </a:effectLst>
                <a:latin typeface="KG Summer Storm Rough" panose="02000000000000000000" pitchFamily="2" charset="0"/>
              </a:rPr>
              <a:t>t</a:t>
            </a:r>
            <a:r>
              <a:rPr lang="en-US" sz="2400" dirty="0">
                <a:ln w="0"/>
                <a:effectLst>
                  <a:glow rad="101600">
                    <a:srgbClr val="F7AA15"/>
                  </a:glow>
                  <a:outerShdw blurRad="38100" dist="19050" dir="2700000" algn="tl" rotWithShape="0">
                    <a:schemeClr val="dk1">
                      <a:alpha val="40000"/>
                    </a:schemeClr>
                  </a:outerShdw>
                </a:effectLst>
                <a:latin typeface="KG Summer Storm Rough" panose="02000000000000000000" pitchFamily="2" charset="0"/>
              </a:rPr>
              <a:t>a</a:t>
            </a:r>
            <a:r>
              <a:rPr lang="en-US" sz="2400" dirty="0">
                <a:ln w="0"/>
                <a:effectLst>
                  <a:glow rad="101600">
                    <a:srgbClr val="75D45A"/>
                  </a:glow>
                  <a:outerShdw blurRad="38100" dist="19050" dir="2700000" algn="tl" rotWithShape="0">
                    <a:schemeClr val="dk1">
                      <a:alpha val="40000"/>
                    </a:schemeClr>
                  </a:outerShdw>
                </a:effectLst>
                <a:latin typeface="KG Summer Storm Rough" panose="02000000000000000000" pitchFamily="2" charset="0"/>
              </a:rPr>
              <a:t>c</a:t>
            </a:r>
            <a:r>
              <a:rPr lang="en-US" sz="2400" dirty="0">
                <a:ln w="0"/>
                <a:effectLst>
                  <a:glow rad="101600">
                    <a:srgbClr val="C6A3D9"/>
                  </a:glow>
                  <a:outerShdw blurRad="38100" dist="19050" dir="2700000" algn="tl" rotWithShape="0">
                    <a:schemeClr val="dk1">
                      <a:alpha val="40000"/>
                    </a:schemeClr>
                  </a:outerShdw>
                </a:effectLst>
                <a:latin typeface="KG Summer Storm Rough" panose="02000000000000000000" pitchFamily="2" charset="0"/>
              </a:rPr>
              <a:t>t </a:t>
            </a:r>
            <a:r>
              <a:rPr lang="en-US" sz="2400" dirty="0">
                <a:ln w="0"/>
                <a:effectLst>
                  <a:glow rad="101600">
                    <a:srgbClr val="2EA7CA"/>
                  </a:glow>
                  <a:outerShdw blurRad="38100" dist="19050" dir="2700000" algn="tl" rotWithShape="0">
                    <a:schemeClr val="dk1">
                      <a:alpha val="40000"/>
                    </a:schemeClr>
                  </a:outerShdw>
                </a:effectLst>
                <a:latin typeface="KG Summer Storm Rough" panose="02000000000000000000" pitchFamily="2" charset="0"/>
              </a:rPr>
              <a:t>M</a:t>
            </a:r>
            <a:r>
              <a:rPr lang="en-US" sz="2400" dirty="0">
                <a:ln w="0"/>
                <a:effectLst>
                  <a:glow rad="101600">
                    <a:srgbClr val="CFDE28"/>
                  </a:glow>
                  <a:outerShdw blurRad="38100" dist="19050" dir="2700000" algn="tl" rotWithShape="0">
                    <a:schemeClr val="dk1">
                      <a:alpha val="40000"/>
                    </a:schemeClr>
                  </a:outerShdw>
                </a:effectLst>
                <a:latin typeface="KG Summer Storm Rough" panose="02000000000000000000" pitchFamily="2" charset="0"/>
              </a:rPr>
              <a:t>e</a:t>
            </a:r>
            <a:endParaRPr lang="en-US" sz="2400" dirty="0">
              <a:ln w="0"/>
              <a:effectLst>
                <a:glow rad="101600">
                  <a:srgbClr val="C3A3D4"/>
                </a:glow>
                <a:outerShdw blurRad="38100" dist="19050" dir="2700000" algn="tl" rotWithShape="0">
                  <a:schemeClr val="dk1">
                    <a:alpha val="40000"/>
                  </a:schemeClr>
                </a:outerShdw>
              </a:effectLst>
              <a:latin typeface="KG Summer Storm Rough" panose="02000000000000000000" pitchFamily="2" charset="0"/>
            </a:endParaRPr>
          </a:p>
        </p:txBody>
      </p:sp>
      <p:sp>
        <p:nvSpPr>
          <p:cNvPr id="37" name="TextBox 36"/>
          <p:cNvSpPr txBox="1"/>
          <p:nvPr/>
        </p:nvSpPr>
        <p:spPr>
          <a:xfrm>
            <a:off x="514365" y="8073337"/>
            <a:ext cx="2406636" cy="369332"/>
          </a:xfrm>
          <a:prstGeom prst="rect">
            <a:avLst/>
          </a:prstGeom>
          <a:noFill/>
          <a:ln w="57150">
            <a:solidFill>
              <a:srgbClr val="33A5C6"/>
            </a:solidFill>
            <a:prstDash val="dashDot"/>
          </a:ln>
        </p:spPr>
        <p:txBody>
          <a:bodyPr wrap="square" rtlCol="0">
            <a:spAutoFit/>
          </a:bodyPr>
          <a:lstStyle/>
          <a:p>
            <a:r>
              <a:rPr lang="en-US" sz="900" b="1" dirty="0">
                <a:latin typeface="KG Miss Kindergarten" panose="02000000000000000000" pitchFamily="2" charset="0"/>
                <a:ea typeface="LLElementary2" panose="02000603000000000000" pitchFamily="2" charset="0"/>
              </a:rPr>
              <a:t>Email</a:t>
            </a:r>
            <a:r>
              <a:rPr lang="en-US" sz="900" dirty="0">
                <a:latin typeface="KG Miss Kindergarten" panose="02000000000000000000" pitchFamily="2" charset="0"/>
                <a:ea typeface="LLElementary2" panose="02000603000000000000" pitchFamily="2" charset="0"/>
              </a:rPr>
              <a:t>: VasquRi@boe.richmond..k12.ga.us</a:t>
            </a:r>
          </a:p>
          <a:p>
            <a:r>
              <a:rPr lang="en-US" sz="900" b="1" dirty="0">
                <a:latin typeface="KG Miss Kindergarten" panose="02000000000000000000" pitchFamily="2" charset="0"/>
                <a:ea typeface="LLElementary2" panose="02000603000000000000" pitchFamily="2" charset="0"/>
              </a:rPr>
              <a:t>School</a:t>
            </a:r>
            <a:r>
              <a:rPr lang="en-US" sz="900" dirty="0">
                <a:latin typeface="KG Miss Kindergarten" panose="02000000000000000000" pitchFamily="2" charset="0"/>
                <a:ea typeface="LLElementary2" panose="02000603000000000000" pitchFamily="2" charset="0"/>
              </a:rPr>
              <a:t> </a:t>
            </a:r>
            <a:r>
              <a:rPr lang="en-US" sz="900" b="1" dirty="0">
                <a:latin typeface="KG Miss Kindergarten" panose="02000000000000000000" pitchFamily="2" charset="0"/>
                <a:ea typeface="LLElementary2" panose="02000603000000000000" pitchFamily="2" charset="0"/>
              </a:rPr>
              <a:t>Phone</a:t>
            </a:r>
            <a:r>
              <a:rPr lang="en-US" sz="900" dirty="0">
                <a:latin typeface="KG Miss Kindergarten" panose="02000000000000000000" pitchFamily="2" charset="0"/>
                <a:ea typeface="LLElementary2" panose="02000603000000000000" pitchFamily="2" charset="0"/>
              </a:rPr>
              <a:t> </a:t>
            </a:r>
            <a:r>
              <a:rPr lang="en-US" sz="900" b="1" dirty="0">
                <a:latin typeface="KG Miss Kindergarten" panose="02000000000000000000" pitchFamily="2" charset="0"/>
                <a:ea typeface="LLElementary2" panose="02000603000000000000" pitchFamily="2" charset="0"/>
              </a:rPr>
              <a:t>Number</a:t>
            </a:r>
            <a:r>
              <a:rPr lang="en-US" sz="900" dirty="0">
                <a:latin typeface="KG Miss Kindergarten" panose="02000000000000000000" pitchFamily="2" charset="0"/>
                <a:ea typeface="LLElementary2" panose="02000603000000000000" pitchFamily="2" charset="0"/>
              </a:rPr>
              <a:t>: (706) 796-4955</a:t>
            </a:r>
          </a:p>
        </p:txBody>
      </p:sp>
      <p:pic>
        <p:nvPicPr>
          <p:cNvPr id="38" name="Picture 8" descr="http://openclipart.org/image/800px/svg_to_png/174008/contact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01306" y="7692090"/>
            <a:ext cx="1388787" cy="1145750"/>
          </a:xfrm>
          <a:prstGeom prst="rect">
            <a:avLst/>
          </a:prstGeom>
          <a:noFill/>
          <a:extLst>
            <a:ext uri="{909E8E84-426E-40dd-AFC4-6F175D3DCCD1}">
              <a14:hiddenFill xmlns:a14="http://schemas.microsoft.com/office/drawing/2010/main" xmlns="">
                <a:solidFill>
                  <a:srgbClr val="FFFFFF"/>
                </a:solidFill>
              </a14:hiddenFill>
            </a:ext>
          </a:extLst>
        </p:spPr>
      </p:pic>
      <p:sp>
        <p:nvSpPr>
          <p:cNvPr id="39" name="Rectangle 38"/>
          <p:cNvSpPr/>
          <p:nvPr/>
        </p:nvSpPr>
        <p:spPr>
          <a:xfrm>
            <a:off x="4994120" y="4964362"/>
            <a:ext cx="1724180" cy="328937"/>
          </a:xfrm>
          <a:prstGeom prst="rect">
            <a:avLst/>
          </a:prstGeom>
          <a:noFill/>
        </p:spPr>
        <p:txBody>
          <a:bodyPr wrap="square" lIns="51435" tIns="25718" rIns="51435" bIns="25718">
            <a:spAutoFit/>
          </a:bodyPr>
          <a:lstStyle/>
          <a:p>
            <a:pPr algn="dist"/>
            <a:r>
              <a:rPr lang="en-US" sz="1800" dirty="0">
                <a:ln w="0"/>
                <a:effectLst>
                  <a:glow rad="101600">
                    <a:srgbClr val="70D453"/>
                  </a:glow>
                  <a:outerShdw blurRad="38100" dist="19050" dir="2700000" algn="tl" rotWithShape="0">
                    <a:schemeClr val="dk1">
                      <a:alpha val="40000"/>
                    </a:schemeClr>
                  </a:outerShdw>
                </a:effectLst>
                <a:latin typeface="KG Summer Storm Rough" panose="02000000000000000000" pitchFamily="2" charset="0"/>
              </a:rPr>
              <a:t>M</a:t>
            </a:r>
            <a:r>
              <a:rPr lang="en-US" sz="1800" dirty="0">
                <a:ln w="0"/>
                <a:effectLst>
                  <a:glow rad="101600">
                    <a:srgbClr val="C3A1D6"/>
                  </a:glow>
                  <a:outerShdw blurRad="38100" dist="19050" dir="2700000" algn="tl" rotWithShape="0">
                    <a:schemeClr val="dk1">
                      <a:alpha val="40000"/>
                    </a:schemeClr>
                  </a:outerShdw>
                </a:effectLst>
                <a:latin typeface="KG Summer Storm Rough" panose="02000000000000000000" pitchFamily="2" charset="0"/>
              </a:rPr>
              <a:t>y </a:t>
            </a:r>
            <a:r>
              <a:rPr lang="en-US" sz="1800" dirty="0">
                <a:ln w="0"/>
                <a:effectLst>
                  <a:glow rad="101600">
                    <a:srgbClr val="2FA6C8"/>
                  </a:glow>
                  <a:outerShdw blurRad="38100" dist="19050" dir="2700000" algn="tl" rotWithShape="0">
                    <a:schemeClr val="dk1">
                      <a:alpha val="40000"/>
                    </a:schemeClr>
                  </a:outerShdw>
                </a:effectLst>
                <a:latin typeface="KG Summer Storm Rough" panose="02000000000000000000" pitchFamily="2" charset="0"/>
              </a:rPr>
              <a:t>F</a:t>
            </a:r>
            <a:r>
              <a:rPr lang="en-US" sz="1800" dirty="0">
                <a:ln w="0"/>
                <a:effectLst>
                  <a:glow rad="101600">
                    <a:srgbClr val="D9E929"/>
                  </a:glow>
                  <a:outerShdw blurRad="38100" dist="19050" dir="2700000" algn="tl" rotWithShape="0">
                    <a:schemeClr val="dk1">
                      <a:alpha val="40000"/>
                    </a:schemeClr>
                  </a:outerShdw>
                </a:effectLst>
                <a:latin typeface="KG Summer Storm Rough" panose="02000000000000000000" pitchFamily="2" charset="0"/>
              </a:rPr>
              <a:t>a</a:t>
            </a:r>
            <a:r>
              <a:rPr lang="en-US" sz="1800" dirty="0">
                <a:ln w="0"/>
                <a:effectLst>
                  <a:glow rad="101600">
                    <a:srgbClr val="F7AA15"/>
                  </a:glow>
                  <a:outerShdw blurRad="38100" dist="19050" dir="2700000" algn="tl" rotWithShape="0">
                    <a:schemeClr val="dk1">
                      <a:alpha val="40000"/>
                    </a:schemeClr>
                  </a:outerShdw>
                </a:effectLst>
                <a:latin typeface="KG Summer Storm Rough" panose="02000000000000000000" pitchFamily="2" charset="0"/>
              </a:rPr>
              <a:t>v</a:t>
            </a:r>
            <a:r>
              <a:rPr lang="en-US" sz="1800" dirty="0">
                <a:ln w="0"/>
                <a:effectLst>
                  <a:glow rad="101600">
                    <a:srgbClr val="75D45A"/>
                  </a:glow>
                  <a:outerShdw blurRad="38100" dist="19050" dir="2700000" algn="tl" rotWithShape="0">
                    <a:schemeClr val="dk1">
                      <a:alpha val="40000"/>
                    </a:schemeClr>
                  </a:outerShdw>
                </a:effectLst>
                <a:latin typeface="KG Summer Storm Rough" panose="02000000000000000000" pitchFamily="2" charset="0"/>
              </a:rPr>
              <a:t>o</a:t>
            </a:r>
            <a:r>
              <a:rPr lang="en-US" sz="1800" dirty="0">
                <a:ln w="0"/>
                <a:effectLst>
                  <a:glow rad="101600">
                    <a:srgbClr val="C6A3D9"/>
                  </a:glow>
                  <a:outerShdw blurRad="38100" dist="19050" dir="2700000" algn="tl" rotWithShape="0">
                    <a:schemeClr val="dk1">
                      <a:alpha val="40000"/>
                    </a:schemeClr>
                  </a:outerShdw>
                </a:effectLst>
                <a:latin typeface="KG Summer Storm Rough" panose="02000000000000000000" pitchFamily="2" charset="0"/>
              </a:rPr>
              <a:t>r</a:t>
            </a:r>
            <a:r>
              <a:rPr lang="en-US" sz="1800" dirty="0">
                <a:ln w="0"/>
                <a:effectLst>
                  <a:glow rad="101600">
                    <a:srgbClr val="2EA7CA"/>
                  </a:glow>
                  <a:outerShdw blurRad="38100" dist="19050" dir="2700000" algn="tl" rotWithShape="0">
                    <a:schemeClr val="dk1">
                      <a:alpha val="40000"/>
                    </a:schemeClr>
                  </a:outerShdw>
                </a:effectLst>
                <a:latin typeface="KG Summer Storm Rough" panose="02000000000000000000" pitchFamily="2" charset="0"/>
              </a:rPr>
              <a:t>i</a:t>
            </a:r>
            <a:r>
              <a:rPr lang="en-US" sz="1800" dirty="0">
                <a:ln w="0"/>
                <a:effectLst>
                  <a:glow rad="101600">
                    <a:srgbClr val="CFDE28"/>
                  </a:glow>
                  <a:outerShdw blurRad="38100" dist="19050" dir="2700000" algn="tl" rotWithShape="0">
                    <a:schemeClr val="dk1">
                      <a:alpha val="40000"/>
                    </a:schemeClr>
                  </a:outerShdw>
                </a:effectLst>
                <a:latin typeface="KG Summer Storm Rough" panose="02000000000000000000" pitchFamily="2" charset="0"/>
              </a:rPr>
              <a:t>t</a:t>
            </a:r>
            <a:r>
              <a:rPr lang="en-US" sz="1800" dirty="0">
                <a:ln w="0"/>
                <a:effectLst>
                  <a:glow rad="101600">
                    <a:srgbClr val="FEA801"/>
                  </a:glow>
                  <a:outerShdw blurRad="38100" dist="19050" dir="2700000" algn="tl" rotWithShape="0">
                    <a:schemeClr val="dk1">
                      <a:alpha val="40000"/>
                    </a:schemeClr>
                  </a:outerShdw>
                </a:effectLst>
                <a:latin typeface="KG Summer Storm Rough" panose="02000000000000000000" pitchFamily="2" charset="0"/>
              </a:rPr>
              <a:t>e</a:t>
            </a:r>
            <a:r>
              <a:rPr lang="en-US" sz="1800" dirty="0">
                <a:ln w="0"/>
                <a:effectLst>
                  <a:glow rad="101600">
                    <a:srgbClr val="70D553"/>
                  </a:glow>
                  <a:outerShdw blurRad="38100" dist="19050" dir="2700000" algn="tl" rotWithShape="0">
                    <a:schemeClr val="dk1">
                      <a:alpha val="40000"/>
                    </a:schemeClr>
                  </a:outerShdw>
                </a:effectLst>
                <a:latin typeface="KG Summer Storm Rough" panose="02000000000000000000" pitchFamily="2" charset="0"/>
              </a:rPr>
              <a:t>s</a:t>
            </a:r>
            <a:endParaRPr lang="en-US" sz="1800" dirty="0">
              <a:ln w="0"/>
              <a:effectLst>
                <a:glow rad="101600">
                  <a:srgbClr val="C3A3D4"/>
                </a:glow>
                <a:outerShdw blurRad="38100" dist="19050" dir="2700000" algn="tl" rotWithShape="0">
                  <a:schemeClr val="dk1">
                    <a:alpha val="40000"/>
                  </a:schemeClr>
                </a:outerShdw>
              </a:effectLst>
              <a:latin typeface="KG Summer Storm Rough" panose="02000000000000000000" pitchFamily="2" charset="0"/>
            </a:endParaRPr>
          </a:p>
        </p:txBody>
      </p:sp>
      <p:sp>
        <p:nvSpPr>
          <p:cNvPr id="40" name="TextBox 39"/>
          <p:cNvSpPr txBox="1"/>
          <p:nvPr/>
        </p:nvSpPr>
        <p:spPr>
          <a:xfrm>
            <a:off x="4504266" y="5396905"/>
            <a:ext cx="2584151" cy="3046988"/>
          </a:xfrm>
          <a:prstGeom prst="rect">
            <a:avLst/>
          </a:prstGeom>
          <a:noFill/>
          <a:ln w="57150">
            <a:solidFill>
              <a:srgbClr val="E2F513"/>
            </a:solidFill>
            <a:prstDash val="dashDot"/>
          </a:ln>
        </p:spPr>
        <p:txBody>
          <a:bodyPr wrap="square" rtlCol="0">
            <a:spAutoFit/>
          </a:bodyPr>
          <a:lstStyle/>
          <a:p>
            <a:r>
              <a:rPr lang="en-US" sz="1200" dirty="0">
                <a:latin typeface="KG Miss Kindergarten" panose="02000000000000000000" pitchFamily="2" charset="0"/>
                <a:ea typeface="LLElementary2" panose="02000603000000000000" pitchFamily="2" charset="0"/>
              </a:rPr>
              <a:t>Food: Pizza</a:t>
            </a:r>
          </a:p>
          <a:p>
            <a:r>
              <a:rPr lang="en-US" sz="1200" dirty="0">
                <a:latin typeface="KG Miss Kindergarten" panose="02000000000000000000" pitchFamily="2" charset="0"/>
                <a:ea typeface="LLElementary2" panose="02000603000000000000" pitchFamily="2" charset="0"/>
              </a:rPr>
              <a:t>Movie: Cinderella</a:t>
            </a:r>
          </a:p>
          <a:p>
            <a:r>
              <a:rPr lang="en-US" sz="1200" dirty="0">
                <a:latin typeface="KG Miss Kindergarten" panose="02000000000000000000" pitchFamily="2" charset="0"/>
                <a:ea typeface="LLElementary2" panose="02000603000000000000" pitchFamily="2" charset="0"/>
              </a:rPr>
              <a:t>Book: Charlotte’s Web</a:t>
            </a:r>
          </a:p>
          <a:p>
            <a:r>
              <a:rPr lang="en-US" sz="1200" dirty="0">
                <a:latin typeface="KG Miss Kindergarten" panose="02000000000000000000" pitchFamily="2" charset="0"/>
                <a:ea typeface="LLElementary2" panose="02000603000000000000" pitchFamily="2" charset="0"/>
              </a:rPr>
              <a:t>Color: Blue</a:t>
            </a:r>
          </a:p>
          <a:p>
            <a:r>
              <a:rPr lang="en-US" sz="1200" dirty="0">
                <a:latin typeface="KG Miss Kindergarten" panose="02000000000000000000" pitchFamily="2" charset="0"/>
                <a:ea typeface="LLElementary2" panose="02000603000000000000" pitchFamily="2" charset="0"/>
              </a:rPr>
              <a:t>Animal: flamingo</a:t>
            </a:r>
          </a:p>
          <a:p>
            <a:r>
              <a:rPr lang="en-US" sz="1200" dirty="0">
                <a:latin typeface="KG Miss Kindergarten" panose="02000000000000000000" pitchFamily="2" charset="0"/>
                <a:ea typeface="LLElementary2" panose="02000603000000000000" pitchFamily="2" charset="0"/>
              </a:rPr>
              <a:t>Drink: Pepsi Max</a:t>
            </a:r>
          </a:p>
          <a:p>
            <a:r>
              <a:rPr lang="en-US" sz="1200" dirty="0">
                <a:latin typeface="KG Miss Kindergarten" panose="02000000000000000000" pitchFamily="2" charset="0"/>
                <a:ea typeface="LLElementary2" panose="02000603000000000000" pitchFamily="2" charset="0"/>
              </a:rPr>
              <a:t>Season: Spring</a:t>
            </a:r>
          </a:p>
          <a:p>
            <a:r>
              <a:rPr lang="en-US" sz="1200" dirty="0">
                <a:latin typeface="KG Miss Kindergarten" panose="02000000000000000000" pitchFamily="2" charset="0"/>
                <a:ea typeface="LLElementary2" panose="02000603000000000000" pitchFamily="2" charset="0"/>
              </a:rPr>
              <a:t>Sports: Math</a:t>
            </a:r>
          </a:p>
          <a:p>
            <a:r>
              <a:rPr lang="en-US" sz="1200" dirty="0">
                <a:latin typeface="KG Miss Kindergarten" panose="02000000000000000000" pitchFamily="2" charset="0"/>
                <a:ea typeface="LLElementary2" panose="02000603000000000000" pitchFamily="2" charset="0"/>
              </a:rPr>
              <a:t>Fast Food: Chick-fil-A</a:t>
            </a:r>
          </a:p>
          <a:p>
            <a:r>
              <a:rPr lang="en-US" sz="1200" dirty="0">
                <a:latin typeface="KG Miss Kindergarten" panose="02000000000000000000" pitchFamily="2" charset="0"/>
                <a:ea typeface="LLElementary2" panose="02000603000000000000" pitchFamily="2" charset="0"/>
              </a:rPr>
              <a:t>Hobby: Crafting</a:t>
            </a:r>
          </a:p>
          <a:p>
            <a:r>
              <a:rPr lang="en-US" sz="1200" dirty="0">
                <a:latin typeface="KG Miss Kindergarten" panose="02000000000000000000" pitchFamily="2" charset="0"/>
                <a:ea typeface="LLElementary2" panose="02000603000000000000" pitchFamily="2" charset="0"/>
              </a:rPr>
              <a:t>Subject: Reading</a:t>
            </a:r>
          </a:p>
          <a:p>
            <a:r>
              <a:rPr lang="en-US" sz="1200" dirty="0">
                <a:latin typeface="KG Miss Kindergarten" panose="02000000000000000000" pitchFamily="2" charset="0"/>
                <a:ea typeface="LLElementary2" panose="02000603000000000000" pitchFamily="2" charset="0"/>
              </a:rPr>
              <a:t>Store: Target</a:t>
            </a:r>
          </a:p>
          <a:p>
            <a:r>
              <a:rPr lang="en-US" sz="1200" dirty="0">
                <a:latin typeface="KG Miss Kindergarten" panose="02000000000000000000" pitchFamily="2" charset="0"/>
                <a:ea typeface="LLElementary2" panose="02000603000000000000" pitchFamily="2" charset="0"/>
              </a:rPr>
              <a:t>Dessert: Red Velvet Cupcakes</a:t>
            </a:r>
          </a:p>
          <a:p>
            <a:r>
              <a:rPr lang="en-US" sz="1200" dirty="0">
                <a:latin typeface="KG Miss Kindergarten" panose="02000000000000000000" pitchFamily="2" charset="0"/>
                <a:ea typeface="LLElementary2" panose="02000603000000000000" pitchFamily="2" charset="0"/>
              </a:rPr>
              <a:t>Candy: Chocolate</a:t>
            </a:r>
          </a:p>
          <a:p>
            <a:r>
              <a:rPr lang="en-US" sz="1200" dirty="0">
                <a:latin typeface="KG Miss Kindergarten" panose="02000000000000000000" pitchFamily="2" charset="0"/>
                <a:ea typeface="LLElementary2" panose="02000603000000000000" pitchFamily="2" charset="0"/>
              </a:rPr>
              <a:t>Restaurant: Chicken Salad Chick</a:t>
            </a:r>
          </a:p>
          <a:p>
            <a:r>
              <a:rPr lang="en-US" sz="1200" dirty="0">
                <a:latin typeface="KG Miss Kindergarten" panose="02000000000000000000" pitchFamily="2" charset="0"/>
                <a:ea typeface="LLElementary2" panose="02000603000000000000" pitchFamily="2" charset="0"/>
              </a:rPr>
              <a:t>Flower: Sunflower</a:t>
            </a:r>
            <a:endParaRPr lang="en-US" sz="700" dirty="0">
              <a:latin typeface="KG Miss Kindergarten" panose="02000000000000000000" pitchFamily="2" charset="0"/>
              <a:ea typeface="LLElementary2" panose="02000603000000000000" pitchFamily="2" charset="0"/>
            </a:endParaRPr>
          </a:p>
        </p:txBody>
      </p:sp>
      <p:pic>
        <p:nvPicPr>
          <p:cNvPr id="3" name="Picture 2" descr="Augusta_State_University_Logo.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1222" y="6680531"/>
            <a:ext cx="1737069" cy="645197"/>
          </a:xfrm>
          <a:prstGeom prst="rect">
            <a:avLst/>
          </a:prstGeom>
        </p:spPr>
      </p:pic>
      <p:pic>
        <p:nvPicPr>
          <p:cNvPr id="4" name="Picture 3" descr="Vasquez (1).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4397" y="2018537"/>
            <a:ext cx="841248" cy="1572768"/>
          </a:xfrm>
          <a:prstGeom prst="rect">
            <a:avLst/>
          </a:prstGeom>
        </p:spPr>
      </p:pic>
      <p:pic>
        <p:nvPicPr>
          <p:cNvPr id="8" name="Picture 7" descr="A person smiling for the camera&#10;&#10;Description automatically generated">
            <a:extLst>
              <a:ext uri="{FF2B5EF4-FFF2-40B4-BE49-F238E27FC236}">
                <a16:creationId xmlns:a16="http://schemas.microsoft.com/office/drawing/2014/main" id="{1807F29C-8944-3C45-91E9-2B40E811154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20791" y="3766847"/>
            <a:ext cx="1377012" cy="1377012"/>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2BAF28DC-AEE3-AD45-883F-033C7F4E9D4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471062" y="6705454"/>
            <a:ext cx="1672440" cy="565065"/>
          </a:xfrm>
          <a:prstGeom prst="rect">
            <a:avLst/>
          </a:prstGeom>
        </p:spPr>
      </p:pic>
      <p:pic>
        <p:nvPicPr>
          <p:cNvPr id="1028" name="Picture 4" descr="Map of Augusta, GA, Georgia">
            <a:extLst>
              <a:ext uri="{FF2B5EF4-FFF2-40B4-BE49-F238E27FC236}">
                <a16:creationId xmlns:a16="http://schemas.microsoft.com/office/drawing/2014/main" id="{95F5A244-03C7-DA4A-A95C-A76D54E8845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03007" y="3271245"/>
            <a:ext cx="1607172" cy="1589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7110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16397</TotalTime>
  <Words>216</Words>
  <Application>Microsoft Macintosh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KG Miss Kindergarten</vt:lpstr>
      <vt:lpstr>KG Summer Storm Rough</vt:lpstr>
      <vt:lpstr>Office Theme</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 DeRoche</dc:creator>
  <cp:lastModifiedBy>Rita Vasquez</cp:lastModifiedBy>
  <cp:revision>47</cp:revision>
  <cp:lastPrinted>2019-07-28T13:51:22Z</cp:lastPrinted>
  <dcterms:created xsi:type="dcterms:W3CDTF">2014-08-04T18:27:05Z</dcterms:created>
  <dcterms:modified xsi:type="dcterms:W3CDTF">2022-08-01T00:49:22Z</dcterms:modified>
</cp:coreProperties>
</file>