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7315200" cy="9144000"/>
  <p:notesSz cx="6858000" cy="9144000"/>
  <p:defaultTextStyle>
    <a:defPPr>
      <a:defRPr lang="en-US"/>
    </a:defPPr>
    <a:lvl1pPr marL="0" algn="l" defTabSz="528980" rtl="0" eaLnBrk="1" latinLnBrk="0" hangingPunct="1">
      <a:defRPr sz="1041" kern="1200">
        <a:solidFill>
          <a:schemeClr val="tx1"/>
        </a:solidFill>
        <a:latin typeface="+mn-lt"/>
        <a:ea typeface="+mn-ea"/>
        <a:cs typeface="+mn-cs"/>
      </a:defRPr>
    </a:lvl1pPr>
    <a:lvl2pPr marL="264490" algn="l" defTabSz="528980" rtl="0" eaLnBrk="1" latinLnBrk="0" hangingPunct="1">
      <a:defRPr sz="1041" kern="1200">
        <a:solidFill>
          <a:schemeClr val="tx1"/>
        </a:solidFill>
        <a:latin typeface="+mn-lt"/>
        <a:ea typeface="+mn-ea"/>
        <a:cs typeface="+mn-cs"/>
      </a:defRPr>
    </a:lvl2pPr>
    <a:lvl3pPr marL="528980" algn="l" defTabSz="528980" rtl="0" eaLnBrk="1" latinLnBrk="0" hangingPunct="1">
      <a:defRPr sz="1041" kern="1200">
        <a:solidFill>
          <a:schemeClr val="tx1"/>
        </a:solidFill>
        <a:latin typeface="+mn-lt"/>
        <a:ea typeface="+mn-ea"/>
        <a:cs typeface="+mn-cs"/>
      </a:defRPr>
    </a:lvl3pPr>
    <a:lvl4pPr marL="793471" algn="l" defTabSz="528980" rtl="0" eaLnBrk="1" latinLnBrk="0" hangingPunct="1">
      <a:defRPr sz="1041" kern="1200">
        <a:solidFill>
          <a:schemeClr val="tx1"/>
        </a:solidFill>
        <a:latin typeface="+mn-lt"/>
        <a:ea typeface="+mn-ea"/>
        <a:cs typeface="+mn-cs"/>
      </a:defRPr>
    </a:lvl4pPr>
    <a:lvl5pPr marL="1057961" algn="l" defTabSz="528980" rtl="0" eaLnBrk="1" latinLnBrk="0" hangingPunct="1">
      <a:defRPr sz="1041" kern="1200">
        <a:solidFill>
          <a:schemeClr val="tx1"/>
        </a:solidFill>
        <a:latin typeface="+mn-lt"/>
        <a:ea typeface="+mn-ea"/>
        <a:cs typeface="+mn-cs"/>
      </a:defRPr>
    </a:lvl5pPr>
    <a:lvl6pPr marL="1322451" algn="l" defTabSz="528980" rtl="0" eaLnBrk="1" latinLnBrk="0" hangingPunct="1">
      <a:defRPr sz="1041" kern="1200">
        <a:solidFill>
          <a:schemeClr val="tx1"/>
        </a:solidFill>
        <a:latin typeface="+mn-lt"/>
        <a:ea typeface="+mn-ea"/>
        <a:cs typeface="+mn-cs"/>
      </a:defRPr>
    </a:lvl6pPr>
    <a:lvl7pPr marL="1586941" algn="l" defTabSz="528980" rtl="0" eaLnBrk="1" latinLnBrk="0" hangingPunct="1">
      <a:defRPr sz="1041" kern="1200">
        <a:solidFill>
          <a:schemeClr val="tx1"/>
        </a:solidFill>
        <a:latin typeface="+mn-lt"/>
        <a:ea typeface="+mn-ea"/>
        <a:cs typeface="+mn-cs"/>
      </a:defRPr>
    </a:lvl7pPr>
    <a:lvl8pPr marL="1851431" algn="l" defTabSz="528980" rtl="0" eaLnBrk="1" latinLnBrk="0" hangingPunct="1">
      <a:defRPr sz="1041" kern="1200">
        <a:solidFill>
          <a:schemeClr val="tx1"/>
        </a:solidFill>
        <a:latin typeface="+mn-lt"/>
        <a:ea typeface="+mn-ea"/>
        <a:cs typeface="+mn-cs"/>
      </a:defRPr>
    </a:lvl8pPr>
    <a:lvl9pPr marL="2115922" algn="l" defTabSz="528980" rtl="0" eaLnBrk="1" latinLnBrk="0" hangingPunct="1">
      <a:defRPr sz="104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DC38"/>
    <a:srgbClr val="FEDC38"/>
    <a:srgbClr val="FFFF00"/>
    <a:srgbClr val="FFFFFF"/>
    <a:srgbClr val="A8D59E"/>
    <a:srgbClr val="BDE4E3"/>
    <a:srgbClr val="F26E93"/>
    <a:srgbClr val="FFC7BE"/>
    <a:srgbClr val="81C9C6"/>
    <a:srgbClr val="F291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80" d="100"/>
          <a:sy n="80" d="100"/>
        </p:scale>
        <p:origin x="3048" y="200"/>
      </p:cViewPr>
      <p:guideLst>
        <p:guide orient="horz" pos="2880"/>
        <p:guide pos="23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1496484"/>
            <a:ext cx="6217920" cy="3183467"/>
          </a:xfrm>
        </p:spPr>
        <p:txBody>
          <a:bodyPr anchor="b"/>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914400" y="4802717"/>
            <a:ext cx="5486400" cy="2207683"/>
          </a:xfrm>
        </p:spPr>
        <p:txBody>
          <a:bodyPr/>
          <a:lstStyle>
            <a:lvl1pPr marL="0" indent="0" algn="ctr">
              <a:buNone/>
              <a:defRPr sz="1920"/>
            </a:lvl1pPr>
            <a:lvl2pPr marL="365760" indent="0" algn="ctr">
              <a:buNone/>
              <a:defRPr sz="1600"/>
            </a:lvl2pPr>
            <a:lvl3pPr marL="731520" indent="0" algn="ctr">
              <a:buNone/>
              <a:defRPr sz="1440"/>
            </a:lvl3pPr>
            <a:lvl4pPr marL="1097280" indent="0" algn="ctr">
              <a:buNone/>
              <a:defRPr sz="1280"/>
            </a:lvl4pPr>
            <a:lvl5pPr marL="1463040" indent="0" algn="ctr">
              <a:buNone/>
              <a:defRPr sz="1280"/>
            </a:lvl5pPr>
            <a:lvl6pPr marL="1828800" indent="0" algn="ctr">
              <a:buNone/>
              <a:defRPr sz="1280"/>
            </a:lvl6pPr>
            <a:lvl7pPr marL="2194560" indent="0" algn="ctr">
              <a:buNone/>
              <a:defRPr sz="1280"/>
            </a:lvl7pPr>
            <a:lvl8pPr marL="2560320" indent="0" algn="ctr">
              <a:buNone/>
              <a:defRPr sz="1280"/>
            </a:lvl8pPr>
            <a:lvl9pPr marL="2926080" indent="0" algn="ctr">
              <a:buNone/>
              <a:defRPr sz="12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7/31/22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220144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7/31/22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237031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234940" y="486834"/>
            <a:ext cx="1577340"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02920" y="486834"/>
            <a:ext cx="4640580"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7/31/22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85553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41B40-259D-4FA2-A413-26AF32D087BA}" type="datetimeFigureOut">
              <a:rPr lang="en-US" smtClean="0"/>
              <a:t>7/31/22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38337169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9110" y="2279653"/>
            <a:ext cx="6309360" cy="3803649"/>
          </a:xfrm>
        </p:spPr>
        <p:txBody>
          <a:bodyPr anchor="b"/>
          <a:lstStyle>
            <a:lvl1pPr>
              <a:defRPr sz="4800"/>
            </a:lvl1pPr>
          </a:lstStyle>
          <a:p>
            <a:r>
              <a:rPr lang="en-US"/>
              <a:t>Click to edit Master title style</a:t>
            </a:r>
            <a:endParaRPr lang="en-US" dirty="0"/>
          </a:p>
        </p:txBody>
      </p:sp>
      <p:sp>
        <p:nvSpPr>
          <p:cNvPr id="3" name="Text Placeholder 2"/>
          <p:cNvSpPr>
            <a:spLocks noGrp="1"/>
          </p:cNvSpPr>
          <p:nvPr>
            <p:ph type="body" idx="1"/>
          </p:nvPr>
        </p:nvSpPr>
        <p:spPr>
          <a:xfrm>
            <a:off x="499110" y="6119286"/>
            <a:ext cx="6309360" cy="2000249"/>
          </a:xfrm>
        </p:spPr>
        <p:txBody>
          <a:bodyPr/>
          <a:lstStyle>
            <a:lvl1pPr marL="0" indent="0">
              <a:buNone/>
              <a:defRPr sz="1920">
                <a:solidFill>
                  <a:schemeClr val="tx1"/>
                </a:solidFill>
              </a:defRPr>
            </a:lvl1pPr>
            <a:lvl2pPr marL="365760" indent="0">
              <a:buNone/>
              <a:defRPr sz="1600">
                <a:solidFill>
                  <a:schemeClr val="tx1">
                    <a:tint val="75000"/>
                  </a:schemeClr>
                </a:solidFill>
              </a:defRPr>
            </a:lvl2pPr>
            <a:lvl3pPr marL="731520" indent="0">
              <a:buNone/>
              <a:defRPr sz="1440">
                <a:solidFill>
                  <a:schemeClr val="tx1">
                    <a:tint val="75000"/>
                  </a:schemeClr>
                </a:solidFill>
              </a:defRPr>
            </a:lvl3pPr>
            <a:lvl4pPr marL="1097280" indent="0">
              <a:buNone/>
              <a:defRPr sz="1280">
                <a:solidFill>
                  <a:schemeClr val="tx1">
                    <a:tint val="75000"/>
                  </a:schemeClr>
                </a:solidFill>
              </a:defRPr>
            </a:lvl4pPr>
            <a:lvl5pPr marL="1463040" indent="0">
              <a:buNone/>
              <a:defRPr sz="1280">
                <a:solidFill>
                  <a:schemeClr val="tx1">
                    <a:tint val="75000"/>
                  </a:schemeClr>
                </a:solidFill>
              </a:defRPr>
            </a:lvl5pPr>
            <a:lvl6pPr marL="1828800" indent="0">
              <a:buNone/>
              <a:defRPr sz="1280">
                <a:solidFill>
                  <a:schemeClr val="tx1">
                    <a:tint val="75000"/>
                  </a:schemeClr>
                </a:solidFill>
              </a:defRPr>
            </a:lvl6pPr>
            <a:lvl7pPr marL="2194560" indent="0">
              <a:buNone/>
              <a:defRPr sz="1280">
                <a:solidFill>
                  <a:schemeClr val="tx1">
                    <a:tint val="75000"/>
                  </a:schemeClr>
                </a:solidFill>
              </a:defRPr>
            </a:lvl7pPr>
            <a:lvl8pPr marL="2560320" indent="0">
              <a:buNone/>
              <a:defRPr sz="1280">
                <a:solidFill>
                  <a:schemeClr val="tx1">
                    <a:tint val="75000"/>
                  </a:schemeClr>
                </a:solidFill>
              </a:defRPr>
            </a:lvl8pPr>
            <a:lvl9pPr marL="2926080" indent="0">
              <a:buNone/>
              <a:defRPr sz="12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241B40-259D-4FA2-A413-26AF32D087BA}" type="datetimeFigureOut">
              <a:rPr lang="en-US" smtClean="0"/>
              <a:t>7/31/22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4058252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2920" y="2434167"/>
            <a:ext cx="310896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703320" y="2434167"/>
            <a:ext cx="310896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241B40-259D-4FA2-A413-26AF32D087BA}" type="datetimeFigureOut">
              <a:rPr lang="en-US" smtClean="0"/>
              <a:t>7/31/22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2712941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3873" y="486836"/>
            <a:ext cx="6309360"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503874" y="2241551"/>
            <a:ext cx="3094672" cy="1098549"/>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4" name="Content Placeholder 3"/>
          <p:cNvSpPr>
            <a:spLocks noGrp="1"/>
          </p:cNvSpPr>
          <p:nvPr>
            <p:ph sz="half" idx="2"/>
          </p:nvPr>
        </p:nvSpPr>
        <p:spPr>
          <a:xfrm>
            <a:off x="503874" y="3340100"/>
            <a:ext cx="3094672"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703320" y="2241551"/>
            <a:ext cx="3109913" cy="1098549"/>
          </a:xfrm>
        </p:spPr>
        <p:txBody>
          <a:bodyPr anchor="b"/>
          <a:lstStyle>
            <a:lvl1pPr marL="0" indent="0">
              <a:buNone/>
              <a:defRPr sz="1920" b="1"/>
            </a:lvl1pPr>
            <a:lvl2pPr marL="365760" indent="0">
              <a:buNone/>
              <a:defRPr sz="1600" b="1"/>
            </a:lvl2pPr>
            <a:lvl3pPr marL="731520" indent="0">
              <a:buNone/>
              <a:defRPr sz="1440" b="1"/>
            </a:lvl3pPr>
            <a:lvl4pPr marL="1097280" indent="0">
              <a:buNone/>
              <a:defRPr sz="1280" b="1"/>
            </a:lvl4pPr>
            <a:lvl5pPr marL="1463040" indent="0">
              <a:buNone/>
              <a:defRPr sz="1280" b="1"/>
            </a:lvl5pPr>
            <a:lvl6pPr marL="1828800" indent="0">
              <a:buNone/>
              <a:defRPr sz="1280" b="1"/>
            </a:lvl6pPr>
            <a:lvl7pPr marL="2194560" indent="0">
              <a:buNone/>
              <a:defRPr sz="1280" b="1"/>
            </a:lvl7pPr>
            <a:lvl8pPr marL="2560320" indent="0">
              <a:buNone/>
              <a:defRPr sz="1280" b="1"/>
            </a:lvl8pPr>
            <a:lvl9pPr marL="2926080" indent="0">
              <a:buNone/>
              <a:defRPr sz="1280" b="1"/>
            </a:lvl9pPr>
          </a:lstStyle>
          <a:p>
            <a:pPr lvl="0"/>
            <a:r>
              <a:rPr lang="en-US"/>
              <a:t>Click to edit Master text styles</a:t>
            </a:r>
          </a:p>
        </p:txBody>
      </p:sp>
      <p:sp>
        <p:nvSpPr>
          <p:cNvPr id="6" name="Content Placeholder 5"/>
          <p:cNvSpPr>
            <a:spLocks noGrp="1"/>
          </p:cNvSpPr>
          <p:nvPr>
            <p:ph sz="quarter" idx="4"/>
          </p:nvPr>
        </p:nvSpPr>
        <p:spPr>
          <a:xfrm>
            <a:off x="3703320" y="3340100"/>
            <a:ext cx="310991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241B40-259D-4FA2-A413-26AF32D087BA}" type="datetimeFigureOut">
              <a:rPr lang="en-US" smtClean="0"/>
              <a:t>7/31/22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1298941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241B40-259D-4FA2-A413-26AF32D087BA}" type="datetimeFigureOut">
              <a:rPr lang="en-US" smtClean="0"/>
              <a:t>7/31/22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133863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241B40-259D-4FA2-A413-26AF32D087BA}" type="datetimeFigureOut">
              <a:rPr lang="en-US" smtClean="0"/>
              <a:t>7/31/22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1508306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09600"/>
            <a:ext cx="2359342" cy="2133600"/>
          </a:xfrm>
        </p:spPr>
        <p:txBody>
          <a:bodyPr anchor="b"/>
          <a:lstStyle>
            <a:lvl1pPr>
              <a:defRPr sz="2560"/>
            </a:lvl1pPr>
          </a:lstStyle>
          <a:p>
            <a:r>
              <a:rPr lang="en-US"/>
              <a:t>Click to edit Master title style</a:t>
            </a:r>
            <a:endParaRPr lang="en-US" dirty="0"/>
          </a:p>
        </p:txBody>
      </p:sp>
      <p:sp>
        <p:nvSpPr>
          <p:cNvPr id="3" name="Content Placeholder 2"/>
          <p:cNvSpPr>
            <a:spLocks noGrp="1"/>
          </p:cNvSpPr>
          <p:nvPr>
            <p:ph idx="1"/>
          </p:nvPr>
        </p:nvSpPr>
        <p:spPr>
          <a:xfrm>
            <a:off x="3109913" y="1316569"/>
            <a:ext cx="3703320" cy="6498167"/>
          </a:xfrm>
        </p:spPr>
        <p:txBody>
          <a:bodyPr/>
          <a:lstStyle>
            <a:lvl1pPr>
              <a:defRPr sz="2560"/>
            </a:lvl1pPr>
            <a:lvl2pPr>
              <a:defRPr sz="2240"/>
            </a:lvl2pPr>
            <a:lvl3pPr>
              <a:defRPr sz="192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03873" y="2743200"/>
            <a:ext cx="2359342" cy="5082117"/>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2E241B40-259D-4FA2-A413-26AF32D087BA}" type="datetimeFigureOut">
              <a:rPr lang="en-US" smtClean="0"/>
              <a:t>7/31/22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2936240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873" y="609600"/>
            <a:ext cx="2359342" cy="2133600"/>
          </a:xfrm>
        </p:spPr>
        <p:txBody>
          <a:bodyPr anchor="b"/>
          <a:lstStyle>
            <a:lvl1pPr>
              <a:defRPr sz="2560"/>
            </a:lvl1pPr>
          </a:lstStyle>
          <a:p>
            <a:r>
              <a:rPr lang="en-US"/>
              <a:t>Click to edit Master title style</a:t>
            </a:r>
            <a:endParaRPr lang="en-US" dirty="0"/>
          </a:p>
        </p:txBody>
      </p:sp>
      <p:sp>
        <p:nvSpPr>
          <p:cNvPr id="3" name="Picture Placeholder 2"/>
          <p:cNvSpPr>
            <a:spLocks noGrp="1" noChangeAspect="1"/>
          </p:cNvSpPr>
          <p:nvPr>
            <p:ph type="pic" idx="1"/>
          </p:nvPr>
        </p:nvSpPr>
        <p:spPr>
          <a:xfrm>
            <a:off x="3109913" y="1316569"/>
            <a:ext cx="3703320" cy="6498167"/>
          </a:xfrm>
        </p:spPr>
        <p:txBody>
          <a:bodyPr anchor="t"/>
          <a:lstStyle>
            <a:lvl1pPr marL="0" indent="0">
              <a:buNone/>
              <a:defRPr sz="2560"/>
            </a:lvl1pPr>
            <a:lvl2pPr marL="365760" indent="0">
              <a:buNone/>
              <a:defRPr sz="2240"/>
            </a:lvl2pPr>
            <a:lvl3pPr marL="731520" indent="0">
              <a:buNone/>
              <a:defRPr sz="1920"/>
            </a:lvl3pPr>
            <a:lvl4pPr marL="1097280" indent="0">
              <a:buNone/>
              <a:defRPr sz="1600"/>
            </a:lvl4pPr>
            <a:lvl5pPr marL="1463040" indent="0">
              <a:buNone/>
              <a:defRPr sz="1600"/>
            </a:lvl5pPr>
            <a:lvl6pPr marL="1828800" indent="0">
              <a:buNone/>
              <a:defRPr sz="1600"/>
            </a:lvl6pPr>
            <a:lvl7pPr marL="2194560" indent="0">
              <a:buNone/>
              <a:defRPr sz="1600"/>
            </a:lvl7pPr>
            <a:lvl8pPr marL="2560320" indent="0">
              <a:buNone/>
              <a:defRPr sz="1600"/>
            </a:lvl8pPr>
            <a:lvl9pPr marL="292608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03873" y="2743200"/>
            <a:ext cx="2359342" cy="5082117"/>
          </a:xfrm>
        </p:spPr>
        <p:txBody>
          <a:bodyPr/>
          <a:lstStyle>
            <a:lvl1pPr marL="0" indent="0">
              <a:buNone/>
              <a:defRPr sz="1280"/>
            </a:lvl1pPr>
            <a:lvl2pPr marL="365760" indent="0">
              <a:buNone/>
              <a:defRPr sz="1120"/>
            </a:lvl2pPr>
            <a:lvl3pPr marL="731520" indent="0">
              <a:buNone/>
              <a:defRPr sz="960"/>
            </a:lvl3pPr>
            <a:lvl4pPr marL="1097280" indent="0">
              <a:buNone/>
              <a:defRPr sz="800"/>
            </a:lvl4pPr>
            <a:lvl5pPr marL="1463040" indent="0">
              <a:buNone/>
              <a:defRPr sz="800"/>
            </a:lvl5pPr>
            <a:lvl6pPr marL="1828800" indent="0">
              <a:buNone/>
              <a:defRPr sz="800"/>
            </a:lvl6pPr>
            <a:lvl7pPr marL="2194560" indent="0">
              <a:buNone/>
              <a:defRPr sz="800"/>
            </a:lvl7pPr>
            <a:lvl8pPr marL="2560320" indent="0">
              <a:buNone/>
              <a:defRPr sz="800"/>
            </a:lvl8pPr>
            <a:lvl9pPr marL="2926080" indent="0">
              <a:buNone/>
              <a:defRPr sz="800"/>
            </a:lvl9pPr>
          </a:lstStyle>
          <a:p>
            <a:pPr lvl="0"/>
            <a:r>
              <a:rPr lang="en-US"/>
              <a:t>Click to edit Master text styles</a:t>
            </a:r>
          </a:p>
        </p:txBody>
      </p:sp>
      <p:sp>
        <p:nvSpPr>
          <p:cNvPr id="5" name="Date Placeholder 4"/>
          <p:cNvSpPr>
            <a:spLocks noGrp="1"/>
          </p:cNvSpPr>
          <p:nvPr>
            <p:ph type="dt" sz="half" idx="10"/>
          </p:nvPr>
        </p:nvSpPr>
        <p:spPr/>
        <p:txBody>
          <a:bodyPr/>
          <a:lstStyle/>
          <a:p>
            <a:fld id="{2E241B40-259D-4FA2-A413-26AF32D087BA}" type="datetimeFigureOut">
              <a:rPr lang="en-US" smtClean="0"/>
              <a:t>7/31/22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0CB731-1C25-4B03-903F-1548C363A036}" type="slidenum">
              <a:rPr lang="en-US" smtClean="0"/>
              <a:t>‹#›</a:t>
            </a:fld>
            <a:endParaRPr lang="en-US"/>
          </a:p>
        </p:txBody>
      </p:sp>
    </p:spTree>
    <p:extLst>
      <p:ext uri="{BB962C8B-B14F-4D97-AF65-F5344CB8AC3E}">
        <p14:creationId xmlns:p14="http://schemas.microsoft.com/office/powerpoint/2010/main" val="3227152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486836"/>
            <a:ext cx="6309360"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2920" y="2434167"/>
            <a:ext cx="630936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02920" y="8475136"/>
            <a:ext cx="1645920" cy="486833"/>
          </a:xfrm>
          <a:prstGeom prst="rect">
            <a:avLst/>
          </a:prstGeom>
        </p:spPr>
        <p:txBody>
          <a:bodyPr vert="horz" lIns="91440" tIns="45720" rIns="91440" bIns="45720" rtlCol="0" anchor="ctr"/>
          <a:lstStyle>
            <a:lvl1pPr algn="l">
              <a:defRPr sz="960">
                <a:solidFill>
                  <a:schemeClr val="tx1">
                    <a:tint val="75000"/>
                  </a:schemeClr>
                </a:solidFill>
              </a:defRPr>
            </a:lvl1pPr>
          </a:lstStyle>
          <a:p>
            <a:fld id="{2E241B40-259D-4FA2-A413-26AF32D087BA}" type="datetimeFigureOut">
              <a:rPr lang="en-US" smtClean="0"/>
              <a:t>7/31/22</a:t>
            </a:fld>
            <a:endParaRPr lang="en-US"/>
          </a:p>
        </p:txBody>
      </p:sp>
      <p:sp>
        <p:nvSpPr>
          <p:cNvPr id="5" name="Footer Placeholder 4"/>
          <p:cNvSpPr>
            <a:spLocks noGrp="1"/>
          </p:cNvSpPr>
          <p:nvPr>
            <p:ph type="ftr" sz="quarter" idx="3"/>
          </p:nvPr>
        </p:nvSpPr>
        <p:spPr>
          <a:xfrm>
            <a:off x="2423160" y="8475136"/>
            <a:ext cx="2468880" cy="486833"/>
          </a:xfrm>
          <a:prstGeom prst="rect">
            <a:avLst/>
          </a:prstGeom>
        </p:spPr>
        <p:txBody>
          <a:bodyPr vert="horz" lIns="91440" tIns="45720" rIns="91440" bIns="45720" rtlCol="0" anchor="ctr"/>
          <a:lstStyle>
            <a:lvl1pPr algn="ctr">
              <a:defRPr sz="9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66360" y="8475136"/>
            <a:ext cx="1645920" cy="486833"/>
          </a:xfrm>
          <a:prstGeom prst="rect">
            <a:avLst/>
          </a:prstGeom>
        </p:spPr>
        <p:txBody>
          <a:bodyPr vert="horz" lIns="91440" tIns="45720" rIns="91440" bIns="45720" rtlCol="0" anchor="ctr"/>
          <a:lstStyle>
            <a:lvl1pPr algn="r">
              <a:defRPr sz="960">
                <a:solidFill>
                  <a:schemeClr val="tx1">
                    <a:tint val="75000"/>
                  </a:schemeClr>
                </a:solidFill>
              </a:defRPr>
            </a:lvl1pPr>
          </a:lstStyle>
          <a:p>
            <a:fld id="{DE0CB731-1C25-4B03-903F-1548C363A036}" type="slidenum">
              <a:rPr lang="en-US" smtClean="0"/>
              <a:t>‹#›</a:t>
            </a:fld>
            <a:endParaRPr lang="en-US"/>
          </a:p>
        </p:txBody>
      </p:sp>
    </p:spTree>
    <p:extLst>
      <p:ext uri="{BB962C8B-B14F-4D97-AF65-F5344CB8AC3E}">
        <p14:creationId xmlns:p14="http://schemas.microsoft.com/office/powerpoint/2010/main" val="393726896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731520" rtl="0" eaLnBrk="1" latinLnBrk="0" hangingPunct="1">
        <a:lnSpc>
          <a:spcPct val="90000"/>
        </a:lnSpc>
        <a:spcBef>
          <a:spcPct val="0"/>
        </a:spcBef>
        <a:buNone/>
        <a:defRPr sz="3520" kern="1200">
          <a:solidFill>
            <a:schemeClr val="tx1"/>
          </a:solidFill>
          <a:latin typeface="+mj-lt"/>
          <a:ea typeface="+mj-ea"/>
          <a:cs typeface="+mj-cs"/>
        </a:defRPr>
      </a:lvl1pPr>
    </p:titleStyle>
    <p:bodyStyle>
      <a:lvl1pPr marL="182880" indent="-182880" algn="l" defTabSz="731520" rtl="0" eaLnBrk="1" latinLnBrk="0" hangingPunct="1">
        <a:lnSpc>
          <a:spcPct val="90000"/>
        </a:lnSpc>
        <a:spcBef>
          <a:spcPts val="800"/>
        </a:spcBef>
        <a:buFont typeface="Arial" panose="020B0604020202020204" pitchFamily="34" charset="0"/>
        <a:buChar char="•"/>
        <a:defRPr sz="2240" kern="1200">
          <a:solidFill>
            <a:schemeClr val="tx1"/>
          </a:solidFill>
          <a:latin typeface="+mn-lt"/>
          <a:ea typeface="+mn-ea"/>
          <a:cs typeface="+mn-cs"/>
        </a:defRPr>
      </a:lvl1pPr>
      <a:lvl2pPr marL="548640" indent="-182880" algn="l" defTabSz="731520" rtl="0" eaLnBrk="1" latinLnBrk="0" hangingPunct="1">
        <a:lnSpc>
          <a:spcPct val="90000"/>
        </a:lnSpc>
        <a:spcBef>
          <a:spcPts val="400"/>
        </a:spcBef>
        <a:buFont typeface="Arial" panose="020B0604020202020204" pitchFamily="34" charset="0"/>
        <a:buChar char="•"/>
        <a:defRPr sz="1920" kern="1200">
          <a:solidFill>
            <a:schemeClr val="tx1"/>
          </a:solidFill>
          <a:latin typeface="+mn-lt"/>
          <a:ea typeface="+mn-ea"/>
          <a:cs typeface="+mn-cs"/>
        </a:defRPr>
      </a:lvl2pPr>
      <a:lvl3pPr marL="914400" indent="-182880" algn="l" defTabSz="731520" rtl="0" eaLnBrk="1" latinLnBrk="0" hangingPunct="1">
        <a:lnSpc>
          <a:spcPct val="90000"/>
        </a:lnSpc>
        <a:spcBef>
          <a:spcPts val="400"/>
        </a:spcBef>
        <a:buFont typeface="Arial" panose="020B0604020202020204" pitchFamily="34" charset="0"/>
        <a:buChar char="•"/>
        <a:defRPr sz="1600" kern="1200">
          <a:solidFill>
            <a:schemeClr val="tx1"/>
          </a:solidFill>
          <a:latin typeface="+mn-lt"/>
          <a:ea typeface="+mn-ea"/>
          <a:cs typeface="+mn-cs"/>
        </a:defRPr>
      </a:lvl3pPr>
      <a:lvl4pPr marL="12801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4pPr>
      <a:lvl5pPr marL="164592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5pPr>
      <a:lvl6pPr marL="201168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6pPr>
      <a:lvl7pPr marL="237744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7pPr>
      <a:lvl8pPr marL="274320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8pPr>
      <a:lvl9pPr marL="3108960" indent="-182880" algn="l" defTabSz="731520" rtl="0" eaLnBrk="1" latinLnBrk="0" hangingPunct="1">
        <a:lnSpc>
          <a:spcPct val="90000"/>
        </a:lnSpc>
        <a:spcBef>
          <a:spcPts val="400"/>
        </a:spcBef>
        <a:buFont typeface="Arial" panose="020B0604020202020204" pitchFamily="34" charset="0"/>
        <a:buChar char="•"/>
        <a:defRPr sz="1440" kern="1200">
          <a:solidFill>
            <a:schemeClr val="tx1"/>
          </a:solidFill>
          <a:latin typeface="+mn-lt"/>
          <a:ea typeface="+mn-ea"/>
          <a:cs typeface="+mn-cs"/>
        </a:defRPr>
      </a:lvl9pPr>
    </p:bodyStyle>
    <p:otherStyle>
      <a:defPPr>
        <a:defRPr lang="en-US"/>
      </a:defPPr>
      <a:lvl1pPr marL="0" algn="l" defTabSz="731520" rtl="0" eaLnBrk="1" latinLnBrk="0" hangingPunct="1">
        <a:defRPr sz="1440" kern="1200">
          <a:solidFill>
            <a:schemeClr val="tx1"/>
          </a:solidFill>
          <a:latin typeface="+mn-lt"/>
          <a:ea typeface="+mn-ea"/>
          <a:cs typeface="+mn-cs"/>
        </a:defRPr>
      </a:lvl1pPr>
      <a:lvl2pPr marL="365760" algn="l" defTabSz="731520" rtl="0" eaLnBrk="1" latinLnBrk="0" hangingPunct="1">
        <a:defRPr sz="1440" kern="1200">
          <a:solidFill>
            <a:schemeClr val="tx1"/>
          </a:solidFill>
          <a:latin typeface="+mn-lt"/>
          <a:ea typeface="+mn-ea"/>
          <a:cs typeface="+mn-cs"/>
        </a:defRPr>
      </a:lvl2pPr>
      <a:lvl3pPr marL="731520" algn="l" defTabSz="731520" rtl="0" eaLnBrk="1" latinLnBrk="0" hangingPunct="1">
        <a:defRPr sz="1440" kern="1200">
          <a:solidFill>
            <a:schemeClr val="tx1"/>
          </a:solidFill>
          <a:latin typeface="+mn-lt"/>
          <a:ea typeface="+mn-ea"/>
          <a:cs typeface="+mn-cs"/>
        </a:defRPr>
      </a:lvl3pPr>
      <a:lvl4pPr marL="1097280" algn="l" defTabSz="731520" rtl="0" eaLnBrk="1" latinLnBrk="0" hangingPunct="1">
        <a:defRPr sz="1440" kern="1200">
          <a:solidFill>
            <a:schemeClr val="tx1"/>
          </a:solidFill>
          <a:latin typeface="+mn-lt"/>
          <a:ea typeface="+mn-ea"/>
          <a:cs typeface="+mn-cs"/>
        </a:defRPr>
      </a:lvl4pPr>
      <a:lvl5pPr marL="1463040" algn="l" defTabSz="731520" rtl="0" eaLnBrk="1" latinLnBrk="0" hangingPunct="1">
        <a:defRPr sz="1440" kern="1200">
          <a:solidFill>
            <a:schemeClr val="tx1"/>
          </a:solidFill>
          <a:latin typeface="+mn-lt"/>
          <a:ea typeface="+mn-ea"/>
          <a:cs typeface="+mn-cs"/>
        </a:defRPr>
      </a:lvl5pPr>
      <a:lvl6pPr marL="1828800" algn="l" defTabSz="731520" rtl="0" eaLnBrk="1" latinLnBrk="0" hangingPunct="1">
        <a:defRPr sz="1440" kern="1200">
          <a:solidFill>
            <a:schemeClr val="tx1"/>
          </a:solidFill>
          <a:latin typeface="+mn-lt"/>
          <a:ea typeface="+mn-ea"/>
          <a:cs typeface="+mn-cs"/>
        </a:defRPr>
      </a:lvl6pPr>
      <a:lvl7pPr marL="2194560" algn="l" defTabSz="731520" rtl="0" eaLnBrk="1" latinLnBrk="0" hangingPunct="1">
        <a:defRPr sz="1440" kern="1200">
          <a:solidFill>
            <a:schemeClr val="tx1"/>
          </a:solidFill>
          <a:latin typeface="+mn-lt"/>
          <a:ea typeface="+mn-ea"/>
          <a:cs typeface="+mn-cs"/>
        </a:defRPr>
      </a:lvl7pPr>
      <a:lvl8pPr marL="2560320" algn="l" defTabSz="731520" rtl="0" eaLnBrk="1" latinLnBrk="0" hangingPunct="1">
        <a:defRPr sz="1440" kern="1200">
          <a:solidFill>
            <a:schemeClr val="tx1"/>
          </a:solidFill>
          <a:latin typeface="+mn-lt"/>
          <a:ea typeface="+mn-ea"/>
          <a:cs typeface="+mn-cs"/>
        </a:defRPr>
      </a:lvl8pPr>
      <a:lvl9pPr marL="2926080" algn="l" defTabSz="731520" rtl="0" eaLnBrk="1" latinLnBrk="0" hangingPunct="1">
        <a:defRPr sz="14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5.jp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image" Target="../media/image2.png"/><Relationship Id="rId9"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0" y="0"/>
            <a:ext cx="7315199" cy="9144000"/>
          </a:xfrm>
          <a:prstGeom prst="rect">
            <a:avLst/>
          </a:prstGeom>
        </p:spPr>
      </p:pic>
      <p:sp>
        <p:nvSpPr>
          <p:cNvPr id="27" name="TextBox 26"/>
          <p:cNvSpPr txBox="1"/>
          <p:nvPr/>
        </p:nvSpPr>
        <p:spPr>
          <a:xfrm>
            <a:off x="2097376" y="2417058"/>
            <a:ext cx="4278023" cy="600164"/>
          </a:xfrm>
          <a:prstGeom prst="rect">
            <a:avLst/>
          </a:prstGeom>
          <a:noFill/>
          <a:ln w="57150">
            <a:solidFill>
              <a:srgbClr val="BD96D3"/>
            </a:solidFill>
            <a:prstDash val="dashDot"/>
          </a:ln>
        </p:spPr>
        <p:txBody>
          <a:bodyPr wrap="square" rtlCol="0">
            <a:spAutoFit/>
          </a:bodyPr>
          <a:lstStyle/>
          <a:p>
            <a:r>
              <a:rPr lang="en-US" sz="1100" dirty="0">
                <a:latin typeface="KG Miss Kindergarten" panose="02000000000000000000" pitchFamily="2" charset="0"/>
                <a:ea typeface="LLElementary2" panose="02000603000000000000" pitchFamily="2" charset="0"/>
              </a:rPr>
              <a:t>Hello! My name is Mrs. Rita Vasquez. I am the Media Specialist at Barton Chapel Elementary and I am excited to be here!</a:t>
            </a:r>
          </a:p>
        </p:txBody>
      </p:sp>
      <p:sp>
        <p:nvSpPr>
          <p:cNvPr id="28" name="Rectangle 27"/>
          <p:cNvSpPr/>
          <p:nvPr/>
        </p:nvSpPr>
        <p:spPr>
          <a:xfrm>
            <a:off x="2091312" y="1955084"/>
            <a:ext cx="4258687" cy="405881"/>
          </a:xfrm>
          <a:prstGeom prst="rect">
            <a:avLst/>
          </a:prstGeom>
          <a:noFill/>
        </p:spPr>
        <p:txBody>
          <a:bodyPr wrap="square" lIns="51435" tIns="25718" rIns="51435" bIns="25718">
            <a:spAutoFit/>
          </a:bodyPr>
          <a:lstStyle/>
          <a:p>
            <a:pPr algn="ctr"/>
            <a:r>
              <a:rPr lang="en-US" sz="2300" dirty="0">
                <a:ln w="0"/>
                <a:effectLst>
                  <a:glow rad="101600">
                    <a:srgbClr val="70D453"/>
                  </a:glow>
                  <a:outerShdw blurRad="38100" dist="19050" dir="2700000" algn="tl" rotWithShape="0">
                    <a:schemeClr val="dk1">
                      <a:alpha val="40000"/>
                    </a:schemeClr>
                  </a:outerShdw>
                </a:effectLst>
                <a:latin typeface="KG Summer Storm Rough" panose="02000000000000000000" pitchFamily="2" charset="0"/>
              </a:rPr>
              <a:t>T</a:t>
            </a:r>
            <a:r>
              <a:rPr lang="en-US" sz="2300" dirty="0">
                <a:ln w="0"/>
                <a:effectLst>
                  <a:glow rad="101600">
                    <a:srgbClr val="C3A1D6"/>
                  </a:glow>
                  <a:outerShdw blurRad="38100" dist="19050" dir="2700000" algn="tl" rotWithShape="0">
                    <a:schemeClr val="dk1">
                      <a:alpha val="40000"/>
                    </a:schemeClr>
                  </a:outerShdw>
                </a:effectLst>
                <a:latin typeface="KG Summer Storm Rough" panose="02000000000000000000" pitchFamily="2" charset="0"/>
              </a:rPr>
              <a:t>h</a:t>
            </a:r>
            <a:r>
              <a:rPr lang="en-US" sz="2300" dirty="0">
                <a:ln w="0"/>
                <a:effectLst>
                  <a:glow rad="101600">
                    <a:srgbClr val="2FA6C8"/>
                  </a:glow>
                  <a:outerShdw blurRad="38100" dist="19050" dir="2700000" algn="tl" rotWithShape="0">
                    <a:schemeClr val="dk1">
                      <a:alpha val="40000"/>
                    </a:schemeClr>
                  </a:outerShdw>
                </a:effectLst>
                <a:latin typeface="KG Summer Storm Rough" panose="02000000000000000000" pitchFamily="2" charset="0"/>
              </a:rPr>
              <a:t>e</a:t>
            </a:r>
            <a:r>
              <a:rPr lang="en-US" sz="2300" dirty="0">
                <a:ln w="0"/>
                <a:effectLst>
                  <a:glow rad="101600">
                    <a:schemeClr val="accent1">
                      <a:satMod val="175000"/>
                      <a:alpha val="40000"/>
                    </a:schemeClr>
                  </a:glow>
                  <a:outerShdw blurRad="38100" dist="19050" dir="2700000" algn="tl" rotWithShape="0">
                    <a:schemeClr val="dk1">
                      <a:alpha val="40000"/>
                    </a:schemeClr>
                  </a:outerShdw>
                </a:effectLst>
                <a:latin typeface="KG Summer Storm Rough" panose="02000000000000000000" pitchFamily="2" charset="0"/>
              </a:rPr>
              <a:t> </a:t>
            </a:r>
            <a:r>
              <a:rPr lang="en-US" sz="2300" dirty="0">
                <a:ln w="0"/>
                <a:effectLst>
                  <a:glow rad="101600">
                    <a:srgbClr val="D9E929"/>
                  </a:glow>
                  <a:outerShdw blurRad="38100" dist="19050" dir="2700000" algn="tl" rotWithShape="0">
                    <a:schemeClr val="dk1">
                      <a:alpha val="40000"/>
                    </a:schemeClr>
                  </a:outerShdw>
                </a:effectLst>
                <a:latin typeface="KG Summer Storm Rough" panose="02000000000000000000" pitchFamily="2" charset="0"/>
              </a:rPr>
              <a:t>B</a:t>
            </a:r>
            <a:r>
              <a:rPr lang="en-US" sz="2300" dirty="0">
                <a:ln w="0"/>
                <a:effectLst>
                  <a:glow rad="101600">
                    <a:srgbClr val="F7AA15"/>
                  </a:glow>
                  <a:outerShdw blurRad="38100" dist="19050" dir="2700000" algn="tl" rotWithShape="0">
                    <a:schemeClr val="dk1">
                      <a:alpha val="40000"/>
                    </a:schemeClr>
                  </a:outerShdw>
                </a:effectLst>
                <a:latin typeface="KG Summer Storm Rough" panose="02000000000000000000" pitchFamily="2" charset="0"/>
              </a:rPr>
              <a:t>a</a:t>
            </a:r>
            <a:r>
              <a:rPr lang="en-US" sz="2300" dirty="0">
                <a:ln w="0"/>
                <a:effectLst>
                  <a:glow rad="101600">
                    <a:srgbClr val="75D45A"/>
                  </a:glow>
                  <a:outerShdw blurRad="38100" dist="19050" dir="2700000" algn="tl" rotWithShape="0">
                    <a:schemeClr val="dk1">
                      <a:alpha val="40000"/>
                    </a:schemeClr>
                  </a:outerShdw>
                </a:effectLst>
                <a:latin typeface="KG Summer Storm Rough" panose="02000000000000000000" pitchFamily="2" charset="0"/>
              </a:rPr>
              <a:t>s</a:t>
            </a:r>
            <a:r>
              <a:rPr lang="en-US" sz="2300" dirty="0">
                <a:ln w="0"/>
                <a:effectLst>
                  <a:glow rad="101600">
                    <a:srgbClr val="C6A3D9"/>
                  </a:glow>
                  <a:outerShdw blurRad="38100" dist="19050" dir="2700000" algn="tl" rotWithShape="0">
                    <a:schemeClr val="dk1">
                      <a:alpha val="40000"/>
                    </a:schemeClr>
                  </a:outerShdw>
                </a:effectLst>
                <a:latin typeface="KG Summer Storm Rough" panose="02000000000000000000" pitchFamily="2" charset="0"/>
              </a:rPr>
              <a:t>i</a:t>
            </a:r>
            <a:r>
              <a:rPr lang="en-US" sz="2300" dirty="0">
                <a:ln w="0"/>
                <a:effectLst>
                  <a:glow rad="101600">
                    <a:srgbClr val="2EA7CA"/>
                  </a:glow>
                  <a:outerShdw blurRad="38100" dist="19050" dir="2700000" algn="tl" rotWithShape="0">
                    <a:schemeClr val="dk1">
                      <a:alpha val="40000"/>
                    </a:schemeClr>
                  </a:outerShdw>
                </a:effectLst>
                <a:latin typeface="KG Summer Storm Rough" panose="02000000000000000000" pitchFamily="2" charset="0"/>
              </a:rPr>
              <a:t>c</a:t>
            </a:r>
            <a:r>
              <a:rPr lang="en-US" sz="2300" dirty="0">
                <a:ln w="0"/>
                <a:effectLst>
                  <a:glow rad="101600">
                    <a:srgbClr val="CFDE28"/>
                  </a:glow>
                  <a:outerShdw blurRad="38100" dist="19050" dir="2700000" algn="tl" rotWithShape="0">
                    <a:schemeClr val="dk1">
                      <a:alpha val="40000"/>
                    </a:schemeClr>
                  </a:outerShdw>
                </a:effectLst>
                <a:latin typeface="KG Summer Storm Rough" panose="02000000000000000000" pitchFamily="2" charset="0"/>
              </a:rPr>
              <a:t>s</a:t>
            </a:r>
            <a:endParaRPr lang="en-US" sz="2300" dirty="0">
              <a:ln w="0"/>
              <a:effectLst>
                <a:glow rad="101600">
                  <a:srgbClr val="FEA801"/>
                </a:glow>
                <a:outerShdw blurRad="38100" dist="19050" dir="2700000" algn="tl" rotWithShape="0">
                  <a:schemeClr val="dk1">
                    <a:alpha val="40000"/>
                  </a:schemeClr>
                </a:outerShdw>
              </a:effectLst>
              <a:latin typeface="KG Summer Storm Rough" panose="02000000000000000000" pitchFamily="2" charset="0"/>
            </a:endParaRPr>
          </a:p>
        </p:txBody>
      </p:sp>
      <p:sp>
        <p:nvSpPr>
          <p:cNvPr id="30" name="Rectangle 29"/>
          <p:cNvSpPr/>
          <p:nvPr/>
        </p:nvSpPr>
        <p:spPr>
          <a:xfrm>
            <a:off x="897220" y="5236519"/>
            <a:ext cx="3147684" cy="359715"/>
          </a:xfrm>
          <a:prstGeom prst="rect">
            <a:avLst/>
          </a:prstGeom>
          <a:noFill/>
        </p:spPr>
        <p:txBody>
          <a:bodyPr wrap="square" lIns="51435" tIns="25718" rIns="51435" bIns="25718">
            <a:spAutoFit/>
          </a:bodyPr>
          <a:lstStyle/>
          <a:p>
            <a:pPr algn="ctr"/>
            <a:r>
              <a:rPr lang="en-US" sz="2000" dirty="0">
                <a:ln w="0"/>
                <a:effectLst>
                  <a:glow rad="101600">
                    <a:srgbClr val="70D453"/>
                  </a:glow>
                  <a:outerShdw blurRad="38100" dist="19050" dir="2700000" algn="tl" rotWithShape="0">
                    <a:schemeClr val="dk1">
                      <a:alpha val="40000"/>
                    </a:schemeClr>
                  </a:outerShdw>
                </a:effectLst>
                <a:latin typeface="KG Summer Storm Rough" panose="02000000000000000000" pitchFamily="2" charset="0"/>
              </a:rPr>
              <a:t>M</a:t>
            </a:r>
            <a:r>
              <a:rPr lang="en-US" sz="2000" dirty="0">
                <a:ln w="0"/>
                <a:effectLst>
                  <a:glow rad="101600">
                    <a:srgbClr val="C3A1D6"/>
                  </a:glow>
                  <a:outerShdw blurRad="38100" dist="19050" dir="2700000" algn="tl" rotWithShape="0">
                    <a:schemeClr val="dk1">
                      <a:alpha val="40000"/>
                    </a:schemeClr>
                  </a:outerShdw>
                </a:effectLst>
                <a:latin typeface="KG Summer Storm Rough" panose="02000000000000000000" pitchFamily="2" charset="0"/>
              </a:rPr>
              <a:t>y </a:t>
            </a:r>
            <a:r>
              <a:rPr lang="en-US" sz="2000" dirty="0">
                <a:ln w="0"/>
                <a:effectLst>
                  <a:glow rad="101600">
                    <a:srgbClr val="2FA6C8"/>
                  </a:glow>
                  <a:outerShdw blurRad="38100" dist="19050" dir="2700000" algn="tl" rotWithShape="0">
                    <a:schemeClr val="dk1">
                      <a:alpha val="40000"/>
                    </a:schemeClr>
                  </a:outerShdw>
                </a:effectLst>
                <a:latin typeface="KG Summer Storm Rough" panose="02000000000000000000" pitchFamily="2" charset="0"/>
              </a:rPr>
              <a:t>E</a:t>
            </a:r>
            <a:r>
              <a:rPr lang="en-US" sz="2000" dirty="0">
                <a:ln w="0"/>
                <a:effectLst>
                  <a:glow rad="101600">
                    <a:srgbClr val="D9E929"/>
                  </a:glow>
                  <a:outerShdw blurRad="38100" dist="19050" dir="2700000" algn="tl" rotWithShape="0">
                    <a:schemeClr val="dk1">
                      <a:alpha val="40000"/>
                    </a:schemeClr>
                  </a:outerShdw>
                </a:effectLst>
                <a:latin typeface="KG Summer Storm Rough" panose="02000000000000000000" pitchFamily="2" charset="0"/>
              </a:rPr>
              <a:t>d</a:t>
            </a:r>
            <a:r>
              <a:rPr lang="en-US" sz="2000" dirty="0">
                <a:ln w="0"/>
                <a:effectLst>
                  <a:glow rad="101600">
                    <a:srgbClr val="F7AA15"/>
                  </a:glow>
                  <a:outerShdw blurRad="38100" dist="19050" dir="2700000" algn="tl" rotWithShape="0">
                    <a:schemeClr val="dk1">
                      <a:alpha val="40000"/>
                    </a:schemeClr>
                  </a:outerShdw>
                </a:effectLst>
                <a:latin typeface="KG Summer Storm Rough" panose="02000000000000000000" pitchFamily="2" charset="0"/>
              </a:rPr>
              <a:t>u</a:t>
            </a:r>
            <a:r>
              <a:rPr lang="en-US" sz="2000" dirty="0">
                <a:ln w="0"/>
                <a:effectLst>
                  <a:glow rad="101600">
                    <a:srgbClr val="75D45A"/>
                  </a:glow>
                  <a:outerShdw blurRad="38100" dist="19050" dir="2700000" algn="tl" rotWithShape="0">
                    <a:schemeClr val="dk1">
                      <a:alpha val="40000"/>
                    </a:schemeClr>
                  </a:outerShdw>
                </a:effectLst>
                <a:latin typeface="KG Summer Storm Rough" panose="02000000000000000000" pitchFamily="2" charset="0"/>
              </a:rPr>
              <a:t>c</a:t>
            </a:r>
            <a:r>
              <a:rPr lang="en-US" sz="2000" dirty="0">
                <a:ln w="0"/>
                <a:effectLst>
                  <a:glow rad="101600">
                    <a:srgbClr val="C6A3D9"/>
                  </a:glow>
                  <a:outerShdw blurRad="38100" dist="19050" dir="2700000" algn="tl" rotWithShape="0">
                    <a:schemeClr val="dk1">
                      <a:alpha val="40000"/>
                    </a:schemeClr>
                  </a:outerShdw>
                </a:effectLst>
                <a:latin typeface="KG Summer Storm Rough" panose="02000000000000000000" pitchFamily="2" charset="0"/>
              </a:rPr>
              <a:t>a</a:t>
            </a:r>
            <a:r>
              <a:rPr lang="en-US" sz="2000" dirty="0">
                <a:ln w="0"/>
                <a:effectLst>
                  <a:glow rad="101600">
                    <a:srgbClr val="2EA7CA"/>
                  </a:glow>
                  <a:outerShdw blurRad="38100" dist="19050" dir="2700000" algn="tl" rotWithShape="0">
                    <a:schemeClr val="dk1">
                      <a:alpha val="40000"/>
                    </a:schemeClr>
                  </a:outerShdw>
                </a:effectLst>
                <a:latin typeface="KG Summer Storm Rough" panose="02000000000000000000" pitchFamily="2" charset="0"/>
              </a:rPr>
              <a:t>t</a:t>
            </a:r>
            <a:r>
              <a:rPr lang="en-US" sz="2000" dirty="0">
                <a:ln w="0"/>
                <a:effectLst>
                  <a:glow rad="101600">
                    <a:srgbClr val="CFDE28"/>
                  </a:glow>
                  <a:outerShdw blurRad="38100" dist="19050" dir="2700000" algn="tl" rotWithShape="0">
                    <a:schemeClr val="dk1">
                      <a:alpha val="40000"/>
                    </a:schemeClr>
                  </a:outerShdw>
                </a:effectLst>
                <a:latin typeface="KG Summer Storm Rough" panose="02000000000000000000" pitchFamily="2" charset="0"/>
              </a:rPr>
              <a:t>i</a:t>
            </a:r>
            <a:r>
              <a:rPr lang="en-US" sz="2000" dirty="0">
                <a:ln w="0"/>
                <a:effectLst>
                  <a:glow rad="101600">
                    <a:srgbClr val="FEA801"/>
                  </a:glow>
                  <a:outerShdw blurRad="38100" dist="19050" dir="2700000" algn="tl" rotWithShape="0">
                    <a:schemeClr val="dk1">
                      <a:alpha val="40000"/>
                    </a:schemeClr>
                  </a:outerShdw>
                </a:effectLst>
                <a:latin typeface="KG Summer Storm Rough" panose="02000000000000000000" pitchFamily="2" charset="0"/>
              </a:rPr>
              <a:t>o</a:t>
            </a:r>
            <a:r>
              <a:rPr lang="en-US" sz="2000" dirty="0">
                <a:ln w="0"/>
                <a:effectLst>
                  <a:glow rad="101600">
                    <a:srgbClr val="70D553"/>
                  </a:glow>
                  <a:outerShdw blurRad="38100" dist="19050" dir="2700000" algn="tl" rotWithShape="0">
                    <a:schemeClr val="dk1">
                      <a:alpha val="40000"/>
                    </a:schemeClr>
                  </a:outerShdw>
                </a:effectLst>
                <a:latin typeface="KG Summer Storm Rough" panose="02000000000000000000" pitchFamily="2" charset="0"/>
              </a:rPr>
              <a:t>n</a:t>
            </a:r>
            <a:endParaRPr lang="en-US" sz="2000" dirty="0">
              <a:ln w="0"/>
              <a:effectLst>
                <a:glow rad="101600">
                  <a:srgbClr val="C3A3D4"/>
                </a:glow>
                <a:outerShdw blurRad="38100" dist="19050" dir="2700000" algn="tl" rotWithShape="0">
                  <a:schemeClr val="dk1">
                    <a:alpha val="40000"/>
                  </a:schemeClr>
                </a:outerShdw>
              </a:effectLst>
              <a:latin typeface="KG Summer Storm Rough" panose="02000000000000000000" pitchFamily="2" charset="0"/>
            </a:endParaRPr>
          </a:p>
        </p:txBody>
      </p:sp>
      <p:sp>
        <p:nvSpPr>
          <p:cNvPr id="31" name="TextBox 30"/>
          <p:cNvSpPr txBox="1"/>
          <p:nvPr/>
        </p:nvSpPr>
        <p:spPr>
          <a:xfrm>
            <a:off x="389467" y="5623754"/>
            <a:ext cx="3779121" cy="861774"/>
          </a:xfrm>
          <a:prstGeom prst="rect">
            <a:avLst/>
          </a:prstGeom>
          <a:noFill/>
          <a:ln w="57150">
            <a:solidFill>
              <a:srgbClr val="FBA807"/>
            </a:solidFill>
            <a:prstDash val="dashDot"/>
          </a:ln>
        </p:spPr>
        <p:txBody>
          <a:bodyPr wrap="square" rtlCol="0">
            <a:spAutoFit/>
          </a:bodyPr>
          <a:lstStyle/>
          <a:p>
            <a:r>
              <a:rPr lang="en-US" sz="1000" dirty="0">
                <a:latin typeface="KG Miss Kindergarten" panose="02000000000000000000" pitchFamily="2" charset="0"/>
                <a:ea typeface="LLElementary2" panose="02000603000000000000" pitchFamily="2" charset="0"/>
              </a:rPr>
              <a:t>In May of 2009, I graduated Summa Cum Laude with a Bachelors of Science in Early Childhood Education from Augusta State University. This year, I will finish  my Masters of Instructional Technology through Georgia Southern University. </a:t>
            </a:r>
          </a:p>
        </p:txBody>
      </p:sp>
      <p:sp>
        <p:nvSpPr>
          <p:cNvPr id="33" name="Rectangle 32"/>
          <p:cNvSpPr/>
          <p:nvPr/>
        </p:nvSpPr>
        <p:spPr>
          <a:xfrm>
            <a:off x="691558" y="3505200"/>
            <a:ext cx="2851742" cy="405881"/>
          </a:xfrm>
          <a:prstGeom prst="rect">
            <a:avLst/>
          </a:prstGeom>
          <a:noFill/>
        </p:spPr>
        <p:txBody>
          <a:bodyPr wrap="square" lIns="51435" tIns="25718" rIns="51435" bIns="25718">
            <a:spAutoFit/>
          </a:bodyPr>
          <a:lstStyle/>
          <a:p>
            <a:pPr algn="dist"/>
            <a:r>
              <a:rPr lang="en-US" sz="2300" spc="-150" dirty="0">
                <a:ln w="0"/>
                <a:effectLst>
                  <a:glow rad="101600">
                    <a:srgbClr val="70D453"/>
                  </a:glow>
                  <a:outerShdw blurRad="38100" dist="19050" dir="2700000" algn="tl" rotWithShape="0">
                    <a:schemeClr val="dk1">
                      <a:alpha val="40000"/>
                    </a:schemeClr>
                  </a:outerShdw>
                </a:effectLst>
                <a:latin typeface="KG Summer Storm Rough" panose="02000000000000000000" pitchFamily="2" charset="0"/>
              </a:rPr>
              <a:t>A</a:t>
            </a:r>
            <a:r>
              <a:rPr lang="en-US" sz="2300" spc="-150" dirty="0">
                <a:ln w="0"/>
                <a:effectLst>
                  <a:glow rad="101600">
                    <a:srgbClr val="C3A1D6"/>
                  </a:glow>
                  <a:outerShdw blurRad="38100" dist="19050" dir="2700000" algn="tl" rotWithShape="0">
                    <a:schemeClr val="dk1">
                      <a:alpha val="40000"/>
                    </a:schemeClr>
                  </a:outerShdw>
                </a:effectLst>
                <a:latin typeface="KG Summer Storm Rough" panose="02000000000000000000" pitchFamily="2" charset="0"/>
              </a:rPr>
              <a:t> L</a:t>
            </a:r>
            <a:r>
              <a:rPr lang="en-US" sz="2300" spc="-150" dirty="0">
                <a:ln w="0"/>
                <a:effectLst>
                  <a:glow rad="101600">
                    <a:srgbClr val="2FA6C8"/>
                  </a:glow>
                  <a:outerShdw blurRad="38100" dist="19050" dir="2700000" algn="tl" rotWithShape="0">
                    <a:schemeClr val="dk1">
                      <a:alpha val="40000"/>
                    </a:schemeClr>
                  </a:outerShdw>
                </a:effectLst>
                <a:latin typeface="KG Summer Storm Rough" panose="02000000000000000000" pitchFamily="2" charset="0"/>
              </a:rPr>
              <a:t>i</a:t>
            </a:r>
            <a:r>
              <a:rPr lang="en-US" sz="2300" spc="-150" dirty="0">
                <a:ln w="0"/>
                <a:effectLst>
                  <a:glow rad="101600">
                    <a:srgbClr val="D9E929"/>
                  </a:glow>
                  <a:outerShdw blurRad="38100" dist="19050" dir="2700000" algn="tl" rotWithShape="0">
                    <a:schemeClr val="dk1">
                      <a:alpha val="40000"/>
                    </a:schemeClr>
                  </a:outerShdw>
                </a:effectLst>
                <a:latin typeface="KG Summer Storm Rough" panose="02000000000000000000" pitchFamily="2" charset="0"/>
              </a:rPr>
              <a:t>t</a:t>
            </a:r>
            <a:r>
              <a:rPr lang="en-US" sz="2300" spc="-150" dirty="0">
                <a:ln w="0"/>
                <a:effectLst>
                  <a:glow rad="101600">
                    <a:srgbClr val="F7AA15"/>
                  </a:glow>
                  <a:outerShdw blurRad="38100" dist="19050" dir="2700000" algn="tl" rotWithShape="0">
                    <a:schemeClr val="dk1">
                      <a:alpha val="40000"/>
                    </a:schemeClr>
                  </a:outerShdw>
                </a:effectLst>
                <a:latin typeface="KG Summer Storm Rough" panose="02000000000000000000" pitchFamily="2" charset="0"/>
              </a:rPr>
              <a:t>t</a:t>
            </a:r>
            <a:r>
              <a:rPr lang="en-US" sz="2300" spc="-150" dirty="0">
                <a:ln w="0"/>
                <a:effectLst>
                  <a:glow rad="101600">
                    <a:srgbClr val="75D45A"/>
                  </a:glow>
                  <a:outerShdw blurRad="38100" dist="19050" dir="2700000" algn="tl" rotWithShape="0">
                    <a:schemeClr val="dk1">
                      <a:alpha val="40000"/>
                    </a:schemeClr>
                  </a:outerShdw>
                </a:effectLst>
                <a:latin typeface="KG Summer Storm Rough" panose="02000000000000000000" pitchFamily="2" charset="0"/>
              </a:rPr>
              <a:t>l</a:t>
            </a:r>
            <a:r>
              <a:rPr lang="en-US" sz="2300" spc="-150" dirty="0">
                <a:ln w="0"/>
                <a:effectLst>
                  <a:glow rad="101600">
                    <a:srgbClr val="C6A3D9"/>
                  </a:glow>
                  <a:outerShdw blurRad="38100" dist="19050" dir="2700000" algn="tl" rotWithShape="0">
                    <a:schemeClr val="dk1">
                      <a:alpha val="40000"/>
                    </a:schemeClr>
                  </a:outerShdw>
                </a:effectLst>
                <a:latin typeface="KG Summer Storm Rough" panose="02000000000000000000" pitchFamily="2" charset="0"/>
              </a:rPr>
              <a:t>e A</a:t>
            </a:r>
            <a:r>
              <a:rPr lang="en-US" sz="2300" spc="-150" dirty="0">
                <a:ln w="0"/>
                <a:effectLst>
                  <a:glow rad="101600">
                    <a:srgbClr val="2EA7CA"/>
                  </a:glow>
                  <a:outerShdw blurRad="38100" dist="19050" dir="2700000" algn="tl" rotWithShape="0">
                    <a:schemeClr val="dk1">
                      <a:alpha val="40000"/>
                    </a:schemeClr>
                  </a:outerShdw>
                </a:effectLst>
                <a:latin typeface="KG Summer Storm Rough" panose="02000000000000000000" pitchFamily="2" charset="0"/>
              </a:rPr>
              <a:t>b</a:t>
            </a:r>
            <a:r>
              <a:rPr lang="en-US" sz="2300" spc="-150" dirty="0">
                <a:ln w="0"/>
                <a:effectLst>
                  <a:glow rad="101600">
                    <a:srgbClr val="CFDE28"/>
                  </a:glow>
                  <a:outerShdw blurRad="38100" dist="19050" dir="2700000" algn="tl" rotWithShape="0">
                    <a:schemeClr val="dk1">
                      <a:alpha val="40000"/>
                    </a:schemeClr>
                  </a:outerShdw>
                </a:effectLst>
                <a:latin typeface="KG Summer Storm Rough" panose="02000000000000000000" pitchFamily="2" charset="0"/>
              </a:rPr>
              <a:t>o</a:t>
            </a:r>
            <a:r>
              <a:rPr lang="en-US" sz="2300" spc="-150" dirty="0">
                <a:ln w="0"/>
                <a:effectLst>
                  <a:glow rad="101600">
                    <a:srgbClr val="FEA801"/>
                  </a:glow>
                  <a:outerShdw blurRad="38100" dist="19050" dir="2700000" algn="tl" rotWithShape="0">
                    <a:schemeClr val="dk1">
                      <a:alpha val="40000"/>
                    </a:schemeClr>
                  </a:outerShdw>
                </a:effectLst>
                <a:latin typeface="KG Summer Storm Rough" panose="02000000000000000000" pitchFamily="2" charset="0"/>
              </a:rPr>
              <a:t>u</a:t>
            </a:r>
            <a:r>
              <a:rPr lang="en-US" sz="2300" spc="-150" dirty="0">
                <a:ln w="0"/>
                <a:effectLst>
                  <a:glow rad="101600">
                    <a:srgbClr val="70D553"/>
                  </a:glow>
                  <a:outerShdw blurRad="38100" dist="19050" dir="2700000" algn="tl" rotWithShape="0">
                    <a:schemeClr val="dk1">
                      <a:alpha val="40000"/>
                    </a:schemeClr>
                  </a:outerShdw>
                </a:effectLst>
                <a:latin typeface="KG Summer Storm Rough" panose="02000000000000000000" pitchFamily="2" charset="0"/>
              </a:rPr>
              <a:t>t </a:t>
            </a:r>
            <a:r>
              <a:rPr lang="en-US" sz="2300" spc="-150" dirty="0">
                <a:ln w="0"/>
                <a:effectLst>
                  <a:glow rad="101600">
                    <a:srgbClr val="C3A3D4"/>
                  </a:glow>
                  <a:outerShdw blurRad="38100" dist="19050" dir="2700000" algn="tl" rotWithShape="0">
                    <a:schemeClr val="dk1">
                      <a:alpha val="40000"/>
                    </a:schemeClr>
                  </a:outerShdw>
                </a:effectLst>
                <a:latin typeface="KG Summer Storm Rough" panose="02000000000000000000" pitchFamily="2" charset="0"/>
              </a:rPr>
              <a:t>M</a:t>
            </a:r>
            <a:r>
              <a:rPr lang="en-US" sz="2300" spc="-150" dirty="0">
                <a:ln w="0"/>
                <a:effectLst>
                  <a:glow rad="101600">
                    <a:srgbClr val="2EA7CA"/>
                  </a:glow>
                  <a:outerShdw blurRad="38100" dist="19050" dir="2700000" algn="tl" rotWithShape="0">
                    <a:schemeClr val="dk1">
                      <a:alpha val="40000"/>
                    </a:schemeClr>
                  </a:outerShdw>
                </a:effectLst>
                <a:latin typeface="KG Summer Storm Rough" panose="02000000000000000000" pitchFamily="2" charset="0"/>
              </a:rPr>
              <a:t>e</a:t>
            </a:r>
            <a:endParaRPr lang="en-US" sz="2300" spc="-150" dirty="0">
              <a:ln w="0"/>
              <a:effectLst>
                <a:glow rad="101600">
                  <a:srgbClr val="C3A3D4"/>
                </a:glow>
                <a:outerShdw blurRad="38100" dist="19050" dir="2700000" algn="tl" rotWithShape="0">
                  <a:schemeClr val="dk1">
                    <a:alpha val="40000"/>
                  </a:schemeClr>
                </a:outerShdw>
              </a:effectLst>
              <a:latin typeface="KG Summer Storm Rough" panose="02000000000000000000" pitchFamily="2" charset="0"/>
            </a:endParaRPr>
          </a:p>
        </p:txBody>
      </p:sp>
      <p:sp>
        <p:nvSpPr>
          <p:cNvPr id="34" name="TextBox 33"/>
          <p:cNvSpPr txBox="1"/>
          <p:nvPr/>
        </p:nvSpPr>
        <p:spPr>
          <a:xfrm>
            <a:off x="524754" y="3976719"/>
            <a:ext cx="3170946" cy="1169551"/>
          </a:xfrm>
          <a:prstGeom prst="rect">
            <a:avLst/>
          </a:prstGeom>
          <a:noFill/>
          <a:ln w="57150">
            <a:solidFill>
              <a:srgbClr val="72CC58"/>
            </a:solidFill>
            <a:prstDash val="dashDot"/>
          </a:ln>
        </p:spPr>
        <p:txBody>
          <a:bodyPr wrap="square" rtlCol="0">
            <a:spAutoFit/>
          </a:bodyPr>
          <a:lstStyle/>
          <a:p>
            <a:r>
              <a:rPr lang="en-US" sz="1000" dirty="0">
                <a:latin typeface="KG Miss Kindergarten" panose="02000000000000000000" pitchFamily="2" charset="0"/>
                <a:ea typeface="LLElementary2" panose="02000603000000000000" pitchFamily="2" charset="0"/>
              </a:rPr>
              <a:t>I grew up in Augusta, Georgia where I met and married my wonderful husband, Roberto. We have two sweet sons, Enrique and Manny. We also have Gus the Westie, Pippi the Rat Terrier and Buffy the black cat. We have moved back to the area. We are so happy to be home! </a:t>
            </a:r>
          </a:p>
        </p:txBody>
      </p:sp>
      <p:sp>
        <p:nvSpPr>
          <p:cNvPr id="36" name="Rectangle 35"/>
          <p:cNvSpPr/>
          <p:nvPr/>
        </p:nvSpPr>
        <p:spPr>
          <a:xfrm>
            <a:off x="609600" y="7590544"/>
            <a:ext cx="2303328" cy="421270"/>
          </a:xfrm>
          <a:prstGeom prst="rect">
            <a:avLst/>
          </a:prstGeom>
          <a:noFill/>
        </p:spPr>
        <p:txBody>
          <a:bodyPr wrap="square" lIns="51435" tIns="25718" rIns="51435" bIns="25718">
            <a:spAutoFit/>
          </a:bodyPr>
          <a:lstStyle/>
          <a:p>
            <a:pPr algn="ctr"/>
            <a:r>
              <a:rPr lang="en-US" sz="2400" dirty="0">
                <a:ln w="0"/>
                <a:effectLst>
                  <a:glow rad="101600">
                    <a:srgbClr val="70D453"/>
                  </a:glow>
                  <a:outerShdw blurRad="38100" dist="19050" dir="2700000" algn="tl" rotWithShape="0">
                    <a:schemeClr val="dk1">
                      <a:alpha val="40000"/>
                    </a:schemeClr>
                  </a:outerShdw>
                </a:effectLst>
                <a:latin typeface="KG Summer Storm Rough" panose="02000000000000000000" pitchFamily="2" charset="0"/>
              </a:rPr>
              <a:t>C</a:t>
            </a:r>
            <a:r>
              <a:rPr lang="en-US" sz="2400" dirty="0">
                <a:ln w="0"/>
                <a:effectLst>
                  <a:glow rad="101600">
                    <a:srgbClr val="C3A1D6"/>
                  </a:glow>
                  <a:outerShdw blurRad="38100" dist="19050" dir="2700000" algn="tl" rotWithShape="0">
                    <a:schemeClr val="dk1">
                      <a:alpha val="40000"/>
                    </a:schemeClr>
                  </a:outerShdw>
                </a:effectLst>
                <a:latin typeface="KG Summer Storm Rough" panose="02000000000000000000" pitchFamily="2" charset="0"/>
              </a:rPr>
              <a:t>o</a:t>
            </a:r>
            <a:r>
              <a:rPr lang="en-US" sz="2400" dirty="0">
                <a:ln w="0"/>
                <a:effectLst>
                  <a:glow rad="101600">
                    <a:srgbClr val="2FA6C8"/>
                  </a:glow>
                  <a:outerShdw blurRad="38100" dist="19050" dir="2700000" algn="tl" rotWithShape="0">
                    <a:schemeClr val="dk1">
                      <a:alpha val="40000"/>
                    </a:schemeClr>
                  </a:outerShdw>
                </a:effectLst>
                <a:latin typeface="KG Summer Storm Rough" panose="02000000000000000000" pitchFamily="2" charset="0"/>
              </a:rPr>
              <a:t>n</a:t>
            </a:r>
            <a:r>
              <a:rPr lang="en-US" sz="2400" dirty="0">
                <a:ln w="0"/>
                <a:effectLst>
                  <a:glow rad="101600">
                    <a:srgbClr val="D9E929"/>
                  </a:glow>
                  <a:outerShdw blurRad="38100" dist="19050" dir="2700000" algn="tl" rotWithShape="0">
                    <a:schemeClr val="dk1">
                      <a:alpha val="40000"/>
                    </a:schemeClr>
                  </a:outerShdw>
                </a:effectLst>
                <a:latin typeface="KG Summer Storm Rough" panose="02000000000000000000" pitchFamily="2" charset="0"/>
              </a:rPr>
              <a:t>t</a:t>
            </a:r>
            <a:r>
              <a:rPr lang="en-US" sz="2400" dirty="0">
                <a:ln w="0"/>
                <a:effectLst>
                  <a:glow rad="101600">
                    <a:srgbClr val="F7AA15"/>
                  </a:glow>
                  <a:outerShdw blurRad="38100" dist="19050" dir="2700000" algn="tl" rotWithShape="0">
                    <a:schemeClr val="dk1">
                      <a:alpha val="40000"/>
                    </a:schemeClr>
                  </a:outerShdw>
                </a:effectLst>
                <a:latin typeface="KG Summer Storm Rough" panose="02000000000000000000" pitchFamily="2" charset="0"/>
              </a:rPr>
              <a:t>a</a:t>
            </a:r>
            <a:r>
              <a:rPr lang="en-US" sz="2400" dirty="0">
                <a:ln w="0"/>
                <a:effectLst>
                  <a:glow rad="101600">
                    <a:srgbClr val="75D45A"/>
                  </a:glow>
                  <a:outerShdw blurRad="38100" dist="19050" dir="2700000" algn="tl" rotWithShape="0">
                    <a:schemeClr val="dk1">
                      <a:alpha val="40000"/>
                    </a:schemeClr>
                  </a:outerShdw>
                </a:effectLst>
                <a:latin typeface="KG Summer Storm Rough" panose="02000000000000000000" pitchFamily="2" charset="0"/>
              </a:rPr>
              <a:t>c</a:t>
            </a:r>
            <a:r>
              <a:rPr lang="en-US" sz="2400" dirty="0">
                <a:ln w="0"/>
                <a:effectLst>
                  <a:glow rad="101600">
                    <a:srgbClr val="C6A3D9"/>
                  </a:glow>
                  <a:outerShdw blurRad="38100" dist="19050" dir="2700000" algn="tl" rotWithShape="0">
                    <a:schemeClr val="dk1">
                      <a:alpha val="40000"/>
                    </a:schemeClr>
                  </a:outerShdw>
                </a:effectLst>
                <a:latin typeface="KG Summer Storm Rough" panose="02000000000000000000" pitchFamily="2" charset="0"/>
              </a:rPr>
              <a:t>t </a:t>
            </a:r>
            <a:r>
              <a:rPr lang="en-US" sz="2400" dirty="0">
                <a:ln w="0"/>
                <a:effectLst>
                  <a:glow rad="101600">
                    <a:srgbClr val="2EA7CA"/>
                  </a:glow>
                  <a:outerShdw blurRad="38100" dist="19050" dir="2700000" algn="tl" rotWithShape="0">
                    <a:schemeClr val="dk1">
                      <a:alpha val="40000"/>
                    </a:schemeClr>
                  </a:outerShdw>
                </a:effectLst>
                <a:latin typeface="KG Summer Storm Rough" panose="02000000000000000000" pitchFamily="2" charset="0"/>
              </a:rPr>
              <a:t>M</a:t>
            </a:r>
            <a:r>
              <a:rPr lang="en-US" sz="2400" dirty="0">
                <a:ln w="0"/>
                <a:effectLst>
                  <a:glow rad="101600">
                    <a:srgbClr val="CFDE28"/>
                  </a:glow>
                  <a:outerShdw blurRad="38100" dist="19050" dir="2700000" algn="tl" rotWithShape="0">
                    <a:schemeClr val="dk1">
                      <a:alpha val="40000"/>
                    </a:schemeClr>
                  </a:outerShdw>
                </a:effectLst>
                <a:latin typeface="KG Summer Storm Rough" panose="02000000000000000000" pitchFamily="2" charset="0"/>
              </a:rPr>
              <a:t>e</a:t>
            </a:r>
            <a:endParaRPr lang="en-US" sz="2400" dirty="0">
              <a:ln w="0"/>
              <a:effectLst>
                <a:glow rad="101600">
                  <a:srgbClr val="C3A3D4"/>
                </a:glow>
                <a:outerShdw blurRad="38100" dist="19050" dir="2700000" algn="tl" rotWithShape="0">
                  <a:schemeClr val="dk1">
                    <a:alpha val="40000"/>
                  </a:schemeClr>
                </a:outerShdw>
              </a:effectLst>
              <a:latin typeface="KG Summer Storm Rough" panose="02000000000000000000" pitchFamily="2" charset="0"/>
            </a:endParaRPr>
          </a:p>
        </p:txBody>
      </p:sp>
      <p:sp>
        <p:nvSpPr>
          <p:cNvPr id="37" name="TextBox 36"/>
          <p:cNvSpPr txBox="1"/>
          <p:nvPr/>
        </p:nvSpPr>
        <p:spPr>
          <a:xfrm>
            <a:off x="514365" y="8073337"/>
            <a:ext cx="2406636" cy="369332"/>
          </a:xfrm>
          <a:prstGeom prst="rect">
            <a:avLst/>
          </a:prstGeom>
          <a:noFill/>
          <a:ln w="57150">
            <a:solidFill>
              <a:srgbClr val="33A5C6"/>
            </a:solidFill>
            <a:prstDash val="dashDot"/>
          </a:ln>
        </p:spPr>
        <p:txBody>
          <a:bodyPr wrap="square" rtlCol="0">
            <a:spAutoFit/>
          </a:bodyPr>
          <a:lstStyle/>
          <a:p>
            <a:r>
              <a:rPr lang="en-US" sz="900" b="1" dirty="0">
                <a:latin typeface="KG Miss Kindergarten" panose="02000000000000000000" pitchFamily="2" charset="0"/>
                <a:ea typeface="LLElementary2" panose="02000603000000000000" pitchFamily="2" charset="0"/>
              </a:rPr>
              <a:t>Email</a:t>
            </a:r>
            <a:r>
              <a:rPr lang="en-US" sz="900" dirty="0">
                <a:latin typeface="KG Miss Kindergarten" panose="02000000000000000000" pitchFamily="2" charset="0"/>
                <a:ea typeface="LLElementary2" panose="02000603000000000000" pitchFamily="2" charset="0"/>
              </a:rPr>
              <a:t>: VasquRi@boe.richmond..k12.ga.us</a:t>
            </a:r>
          </a:p>
          <a:p>
            <a:r>
              <a:rPr lang="en-US" sz="900" b="1" dirty="0">
                <a:latin typeface="KG Miss Kindergarten" panose="02000000000000000000" pitchFamily="2" charset="0"/>
                <a:ea typeface="LLElementary2" panose="02000603000000000000" pitchFamily="2" charset="0"/>
              </a:rPr>
              <a:t>School</a:t>
            </a:r>
            <a:r>
              <a:rPr lang="en-US" sz="900" dirty="0">
                <a:latin typeface="KG Miss Kindergarten" panose="02000000000000000000" pitchFamily="2" charset="0"/>
                <a:ea typeface="LLElementary2" panose="02000603000000000000" pitchFamily="2" charset="0"/>
              </a:rPr>
              <a:t> </a:t>
            </a:r>
            <a:r>
              <a:rPr lang="en-US" sz="900" b="1" dirty="0">
                <a:latin typeface="KG Miss Kindergarten" panose="02000000000000000000" pitchFamily="2" charset="0"/>
                <a:ea typeface="LLElementary2" panose="02000603000000000000" pitchFamily="2" charset="0"/>
              </a:rPr>
              <a:t>Phone</a:t>
            </a:r>
            <a:r>
              <a:rPr lang="en-US" sz="900" dirty="0">
                <a:latin typeface="KG Miss Kindergarten" panose="02000000000000000000" pitchFamily="2" charset="0"/>
                <a:ea typeface="LLElementary2" panose="02000603000000000000" pitchFamily="2" charset="0"/>
              </a:rPr>
              <a:t> </a:t>
            </a:r>
            <a:r>
              <a:rPr lang="en-US" sz="900" b="1" dirty="0">
                <a:latin typeface="KG Miss Kindergarten" panose="02000000000000000000" pitchFamily="2" charset="0"/>
                <a:ea typeface="LLElementary2" panose="02000603000000000000" pitchFamily="2" charset="0"/>
              </a:rPr>
              <a:t>Number</a:t>
            </a:r>
            <a:r>
              <a:rPr lang="en-US" sz="900" dirty="0">
                <a:latin typeface="KG Miss Kindergarten" panose="02000000000000000000" pitchFamily="2" charset="0"/>
                <a:ea typeface="LLElementary2" panose="02000603000000000000" pitchFamily="2" charset="0"/>
              </a:rPr>
              <a:t>: (706) 796-4955</a:t>
            </a:r>
          </a:p>
        </p:txBody>
      </p:sp>
      <p:pic>
        <p:nvPicPr>
          <p:cNvPr id="38" name="Picture 8" descr="http://openclipart.org/image/800px/svg_to_png/174008/contact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01306" y="7692090"/>
            <a:ext cx="1388787" cy="1145750"/>
          </a:xfrm>
          <a:prstGeom prst="rect">
            <a:avLst/>
          </a:prstGeom>
          <a:noFill/>
          <a:extLst>
            <a:ext uri="{909E8E84-426E-40dd-AFC4-6F175D3DCCD1}">
              <a14:hiddenFill xmlns:a14="http://schemas.microsoft.com/office/drawing/2010/main" xmlns="">
                <a:solidFill>
                  <a:srgbClr val="FFFFFF"/>
                </a:solidFill>
              </a14:hiddenFill>
            </a:ext>
          </a:extLst>
        </p:spPr>
      </p:pic>
      <p:sp>
        <p:nvSpPr>
          <p:cNvPr id="39" name="Rectangle 38"/>
          <p:cNvSpPr/>
          <p:nvPr/>
        </p:nvSpPr>
        <p:spPr>
          <a:xfrm>
            <a:off x="4994120" y="4964362"/>
            <a:ext cx="1724180" cy="328937"/>
          </a:xfrm>
          <a:prstGeom prst="rect">
            <a:avLst/>
          </a:prstGeom>
          <a:noFill/>
        </p:spPr>
        <p:txBody>
          <a:bodyPr wrap="square" lIns="51435" tIns="25718" rIns="51435" bIns="25718">
            <a:spAutoFit/>
          </a:bodyPr>
          <a:lstStyle/>
          <a:p>
            <a:pPr algn="dist"/>
            <a:r>
              <a:rPr lang="en-US" sz="1800" dirty="0">
                <a:ln w="0"/>
                <a:effectLst>
                  <a:glow rad="101600">
                    <a:srgbClr val="70D453"/>
                  </a:glow>
                  <a:outerShdw blurRad="38100" dist="19050" dir="2700000" algn="tl" rotWithShape="0">
                    <a:schemeClr val="dk1">
                      <a:alpha val="40000"/>
                    </a:schemeClr>
                  </a:outerShdw>
                </a:effectLst>
                <a:latin typeface="KG Summer Storm Rough" panose="02000000000000000000" pitchFamily="2" charset="0"/>
              </a:rPr>
              <a:t>M</a:t>
            </a:r>
            <a:r>
              <a:rPr lang="en-US" sz="1800" dirty="0">
                <a:ln w="0"/>
                <a:effectLst>
                  <a:glow rad="101600">
                    <a:srgbClr val="C3A1D6"/>
                  </a:glow>
                  <a:outerShdw blurRad="38100" dist="19050" dir="2700000" algn="tl" rotWithShape="0">
                    <a:schemeClr val="dk1">
                      <a:alpha val="40000"/>
                    </a:schemeClr>
                  </a:outerShdw>
                </a:effectLst>
                <a:latin typeface="KG Summer Storm Rough" panose="02000000000000000000" pitchFamily="2" charset="0"/>
              </a:rPr>
              <a:t>y </a:t>
            </a:r>
            <a:r>
              <a:rPr lang="en-US" sz="1800" dirty="0">
                <a:ln w="0"/>
                <a:effectLst>
                  <a:glow rad="101600">
                    <a:srgbClr val="2FA6C8"/>
                  </a:glow>
                  <a:outerShdw blurRad="38100" dist="19050" dir="2700000" algn="tl" rotWithShape="0">
                    <a:schemeClr val="dk1">
                      <a:alpha val="40000"/>
                    </a:schemeClr>
                  </a:outerShdw>
                </a:effectLst>
                <a:latin typeface="KG Summer Storm Rough" panose="02000000000000000000" pitchFamily="2" charset="0"/>
              </a:rPr>
              <a:t>F</a:t>
            </a:r>
            <a:r>
              <a:rPr lang="en-US" sz="1800" dirty="0">
                <a:ln w="0"/>
                <a:effectLst>
                  <a:glow rad="101600">
                    <a:srgbClr val="D9E929"/>
                  </a:glow>
                  <a:outerShdw blurRad="38100" dist="19050" dir="2700000" algn="tl" rotWithShape="0">
                    <a:schemeClr val="dk1">
                      <a:alpha val="40000"/>
                    </a:schemeClr>
                  </a:outerShdw>
                </a:effectLst>
                <a:latin typeface="KG Summer Storm Rough" panose="02000000000000000000" pitchFamily="2" charset="0"/>
              </a:rPr>
              <a:t>a</a:t>
            </a:r>
            <a:r>
              <a:rPr lang="en-US" sz="1800" dirty="0">
                <a:ln w="0"/>
                <a:effectLst>
                  <a:glow rad="101600">
                    <a:srgbClr val="F7AA15"/>
                  </a:glow>
                  <a:outerShdw blurRad="38100" dist="19050" dir="2700000" algn="tl" rotWithShape="0">
                    <a:schemeClr val="dk1">
                      <a:alpha val="40000"/>
                    </a:schemeClr>
                  </a:outerShdw>
                </a:effectLst>
                <a:latin typeface="KG Summer Storm Rough" panose="02000000000000000000" pitchFamily="2" charset="0"/>
              </a:rPr>
              <a:t>v</a:t>
            </a:r>
            <a:r>
              <a:rPr lang="en-US" sz="1800" dirty="0">
                <a:ln w="0"/>
                <a:effectLst>
                  <a:glow rad="101600">
                    <a:srgbClr val="75D45A"/>
                  </a:glow>
                  <a:outerShdw blurRad="38100" dist="19050" dir="2700000" algn="tl" rotWithShape="0">
                    <a:schemeClr val="dk1">
                      <a:alpha val="40000"/>
                    </a:schemeClr>
                  </a:outerShdw>
                </a:effectLst>
                <a:latin typeface="KG Summer Storm Rough" panose="02000000000000000000" pitchFamily="2" charset="0"/>
              </a:rPr>
              <a:t>o</a:t>
            </a:r>
            <a:r>
              <a:rPr lang="en-US" sz="1800" dirty="0">
                <a:ln w="0"/>
                <a:effectLst>
                  <a:glow rad="101600">
                    <a:srgbClr val="C6A3D9"/>
                  </a:glow>
                  <a:outerShdw blurRad="38100" dist="19050" dir="2700000" algn="tl" rotWithShape="0">
                    <a:schemeClr val="dk1">
                      <a:alpha val="40000"/>
                    </a:schemeClr>
                  </a:outerShdw>
                </a:effectLst>
                <a:latin typeface="KG Summer Storm Rough" panose="02000000000000000000" pitchFamily="2" charset="0"/>
              </a:rPr>
              <a:t>r</a:t>
            </a:r>
            <a:r>
              <a:rPr lang="en-US" sz="1800" dirty="0">
                <a:ln w="0"/>
                <a:effectLst>
                  <a:glow rad="101600">
                    <a:srgbClr val="2EA7CA"/>
                  </a:glow>
                  <a:outerShdw blurRad="38100" dist="19050" dir="2700000" algn="tl" rotWithShape="0">
                    <a:schemeClr val="dk1">
                      <a:alpha val="40000"/>
                    </a:schemeClr>
                  </a:outerShdw>
                </a:effectLst>
                <a:latin typeface="KG Summer Storm Rough" panose="02000000000000000000" pitchFamily="2" charset="0"/>
              </a:rPr>
              <a:t>i</a:t>
            </a:r>
            <a:r>
              <a:rPr lang="en-US" sz="1800" dirty="0">
                <a:ln w="0"/>
                <a:effectLst>
                  <a:glow rad="101600">
                    <a:srgbClr val="CFDE28"/>
                  </a:glow>
                  <a:outerShdw blurRad="38100" dist="19050" dir="2700000" algn="tl" rotWithShape="0">
                    <a:schemeClr val="dk1">
                      <a:alpha val="40000"/>
                    </a:schemeClr>
                  </a:outerShdw>
                </a:effectLst>
                <a:latin typeface="KG Summer Storm Rough" panose="02000000000000000000" pitchFamily="2" charset="0"/>
              </a:rPr>
              <a:t>t</a:t>
            </a:r>
            <a:r>
              <a:rPr lang="en-US" sz="1800" dirty="0">
                <a:ln w="0"/>
                <a:effectLst>
                  <a:glow rad="101600">
                    <a:srgbClr val="FEA801"/>
                  </a:glow>
                  <a:outerShdw blurRad="38100" dist="19050" dir="2700000" algn="tl" rotWithShape="0">
                    <a:schemeClr val="dk1">
                      <a:alpha val="40000"/>
                    </a:schemeClr>
                  </a:outerShdw>
                </a:effectLst>
                <a:latin typeface="KG Summer Storm Rough" panose="02000000000000000000" pitchFamily="2" charset="0"/>
              </a:rPr>
              <a:t>e</a:t>
            </a:r>
            <a:r>
              <a:rPr lang="en-US" sz="1800" dirty="0">
                <a:ln w="0"/>
                <a:effectLst>
                  <a:glow rad="101600">
                    <a:srgbClr val="70D553"/>
                  </a:glow>
                  <a:outerShdw blurRad="38100" dist="19050" dir="2700000" algn="tl" rotWithShape="0">
                    <a:schemeClr val="dk1">
                      <a:alpha val="40000"/>
                    </a:schemeClr>
                  </a:outerShdw>
                </a:effectLst>
                <a:latin typeface="KG Summer Storm Rough" panose="02000000000000000000" pitchFamily="2" charset="0"/>
              </a:rPr>
              <a:t>s</a:t>
            </a:r>
            <a:endParaRPr lang="en-US" sz="1800" dirty="0">
              <a:ln w="0"/>
              <a:effectLst>
                <a:glow rad="101600">
                  <a:srgbClr val="C3A3D4"/>
                </a:glow>
                <a:outerShdw blurRad="38100" dist="19050" dir="2700000" algn="tl" rotWithShape="0">
                  <a:schemeClr val="dk1">
                    <a:alpha val="40000"/>
                  </a:schemeClr>
                </a:outerShdw>
              </a:effectLst>
              <a:latin typeface="KG Summer Storm Rough" panose="02000000000000000000" pitchFamily="2" charset="0"/>
            </a:endParaRPr>
          </a:p>
        </p:txBody>
      </p:sp>
      <p:sp>
        <p:nvSpPr>
          <p:cNvPr id="40" name="TextBox 39"/>
          <p:cNvSpPr txBox="1"/>
          <p:nvPr/>
        </p:nvSpPr>
        <p:spPr>
          <a:xfrm>
            <a:off x="4504266" y="5396905"/>
            <a:ext cx="2584151" cy="3046988"/>
          </a:xfrm>
          <a:prstGeom prst="rect">
            <a:avLst/>
          </a:prstGeom>
          <a:noFill/>
          <a:ln w="57150">
            <a:solidFill>
              <a:srgbClr val="E2F513"/>
            </a:solidFill>
            <a:prstDash val="dashDot"/>
          </a:ln>
        </p:spPr>
        <p:txBody>
          <a:bodyPr wrap="square" rtlCol="0">
            <a:spAutoFit/>
          </a:bodyPr>
          <a:lstStyle/>
          <a:p>
            <a:r>
              <a:rPr lang="en-US" sz="1200" dirty="0">
                <a:latin typeface="KG Miss Kindergarten" panose="02000000000000000000" pitchFamily="2" charset="0"/>
                <a:ea typeface="LLElementary2" panose="02000603000000000000" pitchFamily="2" charset="0"/>
              </a:rPr>
              <a:t>Food: Pizza</a:t>
            </a:r>
          </a:p>
          <a:p>
            <a:r>
              <a:rPr lang="en-US" sz="1200" dirty="0">
                <a:latin typeface="KG Miss Kindergarten" panose="02000000000000000000" pitchFamily="2" charset="0"/>
                <a:ea typeface="LLElementary2" panose="02000603000000000000" pitchFamily="2" charset="0"/>
              </a:rPr>
              <a:t>Movie: Cinderella</a:t>
            </a:r>
          </a:p>
          <a:p>
            <a:r>
              <a:rPr lang="en-US" sz="1200" dirty="0">
                <a:latin typeface="KG Miss Kindergarten" panose="02000000000000000000" pitchFamily="2" charset="0"/>
                <a:ea typeface="LLElementary2" panose="02000603000000000000" pitchFamily="2" charset="0"/>
              </a:rPr>
              <a:t>Book: Charlotte’s Web</a:t>
            </a:r>
          </a:p>
          <a:p>
            <a:r>
              <a:rPr lang="en-US" sz="1200" dirty="0">
                <a:latin typeface="KG Miss Kindergarten" panose="02000000000000000000" pitchFamily="2" charset="0"/>
                <a:ea typeface="LLElementary2" panose="02000603000000000000" pitchFamily="2" charset="0"/>
              </a:rPr>
              <a:t>Color: Blue</a:t>
            </a:r>
          </a:p>
          <a:p>
            <a:r>
              <a:rPr lang="en-US" sz="1200" dirty="0">
                <a:latin typeface="KG Miss Kindergarten" panose="02000000000000000000" pitchFamily="2" charset="0"/>
                <a:ea typeface="LLElementary2" panose="02000603000000000000" pitchFamily="2" charset="0"/>
              </a:rPr>
              <a:t>Animal: flamingo</a:t>
            </a:r>
          </a:p>
          <a:p>
            <a:r>
              <a:rPr lang="en-US" sz="1200" dirty="0">
                <a:latin typeface="KG Miss Kindergarten" panose="02000000000000000000" pitchFamily="2" charset="0"/>
                <a:ea typeface="LLElementary2" panose="02000603000000000000" pitchFamily="2" charset="0"/>
              </a:rPr>
              <a:t>Drink: Pepsi Max</a:t>
            </a:r>
          </a:p>
          <a:p>
            <a:r>
              <a:rPr lang="en-US" sz="1200" dirty="0">
                <a:latin typeface="KG Miss Kindergarten" panose="02000000000000000000" pitchFamily="2" charset="0"/>
                <a:ea typeface="LLElementary2" panose="02000603000000000000" pitchFamily="2" charset="0"/>
              </a:rPr>
              <a:t>Season: Spring</a:t>
            </a:r>
          </a:p>
          <a:p>
            <a:r>
              <a:rPr lang="en-US" sz="1200" dirty="0">
                <a:latin typeface="KG Miss Kindergarten" panose="02000000000000000000" pitchFamily="2" charset="0"/>
                <a:ea typeface="LLElementary2" panose="02000603000000000000" pitchFamily="2" charset="0"/>
              </a:rPr>
              <a:t>Sports: Math</a:t>
            </a:r>
          </a:p>
          <a:p>
            <a:r>
              <a:rPr lang="en-US" sz="1200" dirty="0">
                <a:latin typeface="KG Miss Kindergarten" panose="02000000000000000000" pitchFamily="2" charset="0"/>
                <a:ea typeface="LLElementary2" panose="02000603000000000000" pitchFamily="2" charset="0"/>
              </a:rPr>
              <a:t>Fast Food: Chick-fil-A</a:t>
            </a:r>
          </a:p>
          <a:p>
            <a:r>
              <a:rPr lang="en-US" sz="1200" dirty="0">
                <a:latin typeface="KG Miss Kindergarten" panose="02000000000000000000" pitchFamily="2" charset="0"/>
                <a:ea typeface="LLElementary2" panose="02000603000000000000" pitchFamily="2" charset="0"/>
              </a:rPr>
              <a:t>Hobby: Crafting</a:t>
            </a:r>
          </a:p>
          <a:p>
            <a:r>
              <a:rPr lang="en-US" sz="1200" dirty="0">
                <a:latin typeface="KG Miss Kindergarten" panose="02000000000000000000" pitchFamily="2" charset="0"/>
                <a:ea typeface="LLElementary2" panose="02000603000000000000" pitchFamily="2" charset="0"/>
              </a:rPr>
              <a:t>Subject: Reading</a:t>
            </a:r>
          </a:p>
          <a:p>
            <a:r>
              <a:rPr lang="en-US" sz="1200" dirty="0">
                <a:latin typeface="KG Miss Kindergarten" panose="02000000000000000000" pitchFamily="2" charset="0"/>
                <a:ea typeface="LLElementary2" panose="02000603000000000000" pitchFamily="2" charset="0"/>
              </a:rPr>
              <a:t>Store: Target</a:t>
            </a:r>
          </a:p>
          <a:p>
            <a:r>
              <a:rPr lang="en-US" sz="1200" dirty="0">
                <a:latin typeface="KG Miss Kindergarten" panose="02000000000000000000" pitchFamily="2" charset="0"/>
                <a:ea typeface="LLElementary2" panose="02000603000000000000" pitchFamily="2" charset="0"/>
              </a:rPr>
              <a:t>Dessert: Red Velvet Cupcakes</a:t>
            </a:r>
          </a:p>
          <a:p>
            <a:r>
              <a:rPr lang="en-US" sz="1200" dirty="0">
                <a:latin typeface="KG Miss Kindergarten" panose="02000000000000000000" pitchFamily="2" charset="0"/>
                <a:ea typeface="LLElementary2" panose="02000603000000000000" pitchFamily="2" charset="0"/>
              </a:rPr>
              <a:t>Candy: Chocolate</a:t>
            </a:r>
          </a:p>
          <a:p>
            <a:r>
              <a:rPr lang="en-US" sz="1200" dirty="0">
                <a:latin typeface="KG Miss Kindergarten" panose="02000000000000000000" pitchFamily="2" charset="0"/>
                <a:ea typeface="LLElementary2" panose="02000603000000000000" pitchFamily="2" charset="0"/>
              </a:rPr>
              <a:t>Restaurant: Chicken Salad Chick</a:t>
            </a:r>
          </a:p>
          <a:p>
            <a:r>
              <a:rPr lang="en-US" sz="1200" dirty="0">
                <a:latin typeface="KG Miss Kindergarten" panose="02000000000000000000" pitchFamily="2" charset="0"/>
                <a:ea typeface="LLElementary2" panose="02000603000000000000" pitchFamily="2" charset="0"/>
              </a:rPr>
              <a:t>Flower: Sunflower</a:t>
            </a:r>
            <a:endParaRPr lang="en-US" sz="700" dirty="0">
              <a:latin typeface="KG Miss Kindergarten" panose="02000000000000000000" pitchFamily="2" charset="0"/>
              <a:ea typeface="LLElementary2" panose="02000603000000000000" pitchFamily="2" charset="0"/>
            </a:endParaRPr>
          </a:p>
        </p:txBody>
      </p:sp>
      <p:pic>
        <p:nvPicPr>
          <p:cNvPr id="3" name="Picture 2" descr="Augusta_State_University_Logo.gif"/>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21222" y="6680531"/>
            <a:ext cx="1737069" cy="645197"/>
          </a:xfrm>
          <a:prstGeom prst="rect">
            <a:avLst/>
          </a:prstGeom>
        </p:spPr>
      </p:pic>
      <p:pic>
        <p:nvPicPr>
          <p:cNvPr id="4" name="Picture 3" descr="Vasquez (1).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84397" y="2018537"/>
            <a:ext cx="841248" cy="1572768"/>
          </a:xfrm>
          <a:prstGeom prst="rect">
            <a:avLst/>
          </a:prstGeom>
        </p:spPr>
      </p:pic>
      <p:pic>
        <p:nvPicPr>
          <p:cNvPr id="8" name="Picture 7" descr="A person smiling for the camera&#10;&#10;Description automatically generated">
            <a:extLst>
              <a:ext uri="{FF2B5EF4-FFF2-40B4-BE49-F238E27FC236}">
                <a16:creationId xmlns:a16="http://schemas.microsoft.com/office/drawing/2014/main" id="{1807F29C-8944-3C45-91E9-2B40E811154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20791" y="3766847"/>
            <a:ext cx="1377012" cy="1377012"/>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2BAF28DC-AEE3-AD45-883F-033C7F4E9D4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471062" y="6705454"/>
            <a:ext cx="1672440" cy="565065"/>
          </a:xfrm>
          <a:prstGeom prst="rect">
            <a:avLst/>
          </a:prstGeom>
        </p:spPr>
      </p:pic>
      <p:pic>
        <p:nvPicPr>
          <p:cNvPr id="1028" name="Picture 4" descr="Map of Augusta, GA, Georgia">
            <a:extLst>
              <a:ext uri="{FF2B5EF4-FFF2-40B4-BE49-F238E27FC236}">
                <a16:creationId xmlns:a16="http://schemas.microsoft.com/office/drawing/2014/main" id="{95F5A244-03C7-DA4A-A95C-A76D54E8845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03007" y="3271245"/>
            <a:ext cx="1607172" cy="15895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97110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16397</TotalTime>
  <Words>216</Words>
  <Application>Microsoft Macintosh PowerPoint</Application>
  <PresentationFormat>Custom</PresentationFormat>
  <Paragraphs>26</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KG Miss Kindergarten</vt:lpstr>
      <vt:lpstr>KG Summer Storm Rough</vt:lpstr>
      <vt:lpstr>Office Theme</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 DeRoche</dc:creator>
  <cp:lastModifiedBy>Rita Vasquez</cp:lastModifiedBy>
  <cp:revision>47</cp:revision>
  <cp:lastPrinted>2019-07-28T13:51:22Z</cp:lastPrinted>
  <dcterms:created xsi:type="dcterms:W3CDTF">2014-08-04T18:27:05Z</dcterms:created>
  <dcterms:modified xsi:type="dcterms:W3CDTF">2022-08-01T00:49:22Z</dcterms:modified>
</cp:coreProperties>
</file>