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1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FD4A5-C4D1-B6C6-D4D3-2C7BF8B5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0E543-6A97-C0E4-287D-D9D19ECA2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B7527-66BB-17A7-3ACB-535BA141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22443-88B5-4A44-1E82-AAAA5254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F7933-D04B-227C-C3B1-9955A1A4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CA18-5699-0D31-2604-C5E6F3F6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54DDD-921B-2E81-21BC-8D3B4B008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2F4F3-E12F-4D29-6F8E-19DDD5B8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B382D-C86A-F05D-52C5-47F53EBC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03CCA-BE6B-A929-55F4-61755CA1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5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5DF94-55F0-EF4A-C148-7A3AF2160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C6CF7-B22B-E70F-19F0-787BA4EC3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B6988-2F32-B1D0-00E9-5F2B8241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0166D-FAAB-C1E8-338F-35EA4098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F6D02-A9D6-56DE-C1A2-47BCE4EB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50B0-4BF4-7D3A-809E-2CF44F856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ECD78-7CE1-872F-2A07-F368EE54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513E9-0E7A-A332-8048-D149B0F8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91118-CFEB-D1F3-FA96-8F004160E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BA433-8A8D-8737-D0CC-7046645E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46437-6815-935E-93E2-A175E808A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31E96-F10E-CE08-9687-76526A967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A5210-2215-6D1E-1494-2C7921E0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C9570-9D81-76A7-A8A4-A01244BF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BA3C-2E2E-536A-67CE-73C3846B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6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C7863-0433-974B-6014-EDC70480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7E1CB-87EB-AFC0-59B9-18652156E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07A02-171B-50C5-F782-C3AA634B5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8BDCB-4236-2500-7242-DF95F51F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19DEA-1FEB-4494-DB5B-B2C47A1C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CC621-A04D-187E-2864-49C7BC60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5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D82C0-7464-EE7C-495C-2B9E49D8D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325EE-25B0-CAEB-6471-539B2A00E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0F82A-2F72-4AB0-BDFB-255548EAF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A3DA9-4D56-AACB-BD43-085F47658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88735-4BD1-1835-841C-525ECF892A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FF542-40E3-2BDC-788D-FE0C47D3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D4E4A-11B2-A16E-16A6-A3DB3D4F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E7428-3C3D-D7A9-43DF-7BBBDD64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FBA7-73C5-192C-0366-B0C9704F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2C07EC-2BA6-EA3C-CC06-B611CBDB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A0E4B-DED5-BC00-6B56-AEC6F6C60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AE769-0784-E456-8B51-35649916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4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BD2B13-BE77-83EF-6E3E-98207C55A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4BB5E-3315-63AD-2C5C-77FA7619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27EE2-2A6F-249D-53CA-C88837F9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1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081E-18DD-23A7-89A7-9A07886B7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B121-BCBC-6F44-78F9-202EA7CD6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41EB0-F31D-F515-A18B-08C671109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C9008-1C52-1C81-526F-A2FFFF33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F2109-2680-1CDD-8586-2B98345E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CBC05-BB19-145F-28F8-9F809A82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0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26BF-4370-27AB-009D-3E7057579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2811F-8370-3A84-D4DE-2E1C702DE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95A56-1EC5-4724-571E-3EA7F4755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A98A8-1574-28FD-1636-0523F6AE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41A2A-3F91-6CE7-1CD4-B1EDEFAC6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2016B-56C8-DC01-750B-7973D4F7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901460-1C8C-8949-155A-ECF6B86C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19682-D462-93FB-C7DD-CFC810BEB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BA78C-1FE3-1C8B-5A8E-7E546360B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7FBE9A-A5D7-4704-9C89-ED5921AF569E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75DAA-1100-C85F-2342-1FBEDE3DC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B05F0-7575-3DB3-A1FF-726D74DE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B919EE-2B37-413C-9CF3-581BB78A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9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188A79-6449-F5D4-4423-EEF85F845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0747" y="150812"/>
            <a:ext cx="5591493" cy="266671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78E5487-3EF4-C9B2-C445-711D43C33C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Book bag (no rolling bookbag)         4 pearl erasers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1.5 inch 3 ring binder                        8 glue sticks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6 wide ruled composition books                  pencil pouch (no boxes)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pocket folder no prongs             headphones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Pencils                                               1 toothbrush holder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packs of 24 crayons                         5 sheet </a:t>
            </a:r>
            <a:r>
              <a:rPr lang="en-US" dirty="0" err="1"/>
              <a:t>potectors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Scissors (blunt tipped)</a:t>
            </a:r>
          </a:p>
        </p:txBody>
      </p:sp>
    </p:spTree>
    <p:extLst>
      <p:ext uri="{BB962C8B-B14F-4D97-AF65-F5344CB8AC3E}">
        <p14:creationId xmlns:p14="http://schemas.microsoft.com/office/powerpoint/2010/main" val="144864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encil and paper with text&#10;&#10;AI-generated content may be incorrect.">
            <a:extLst>
              <a:ext uri="{FF2B5EF4-FFF2-40B4-BE49-F238E27FC236}">
                <a16:creationId xmlns:a16="http://schemas.microsoft.com/office/drawing/2014/main" id="{F0C3802E-39E9-080F-CC98-70D0F46C2F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2" b="632"/>
          <a:stretch>
            <a:fillRect/>
          </a:stretch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042AC-507B-3F0C-411A-78157657B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r>
              <a:rPr lang="en-US" sz="2000" dirty="0"/>
              <a:t>Hand sanitizer</a:t>
            </a:r>
          </a:p>
          <a:p>
            <a:r>
              <a:rPr lang="en-US" sz="2000" dirty="0"/>
              <a:t>Kleenex</a:t>
            </a:r>
          </a:p>
          <a:p>
            <a:r>
              <a:rPr lang="en-US" sz="2000" dirty="0"/>
              <a:t>Ziploc bags</a:t>
            </a:r>
          </a:p>
          <a:p>
            <a:r>
              <a:rPr lang="en-US" sz="2000" dirty="0"/>
              <a:t>Dry erase markers</a:t>
            </a:r>
          </a:p>
          <a:p>
            <a:r>
              <a:rPr lang="en-US" sz="2000" dirty="0"/>
              <a:t>Extra crayons, pencils, erasers, </a:t>
            </a:r>
            <a:r>
              <a:rPr lang="en-US" sz="2000" dirty="0" err="1"/>
              <a:t>gluesticks</a:t>
            </a:r>
            <a:endParaRPr lang="en-US" sz="2000" dirty="0"/>
          </a:p>
          <a:p>
            <a:r>
              <a:rPr lang="en-US" sz="2000" dirty="0"/>
              <a:t>Colored copy paper</a:t>
            </a:r>
          </a:p>
          <a:p>
            <a:r>
              <a:rPr lang="en-US" sz="2000" dirty="0"/>
              <a:t>Colored </a:t>
            </a:r>
            <a:r>
              <a:rPr lang="en-US" sz="2000"/>
              <a:t>card stock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941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Webb, Ceseley</dc:creator>
  <cp:lastModifiedBy>Webb, Ceseley</cp:lastModifiedBy>
  <cp:revision>1</cp:revision>
  <dcterms:created xsi:type="dcterms:W3CDTF">2025-07-31T02:47:51Z</dcterms:created>
  <dcterms:modified xsi:type="dcterms:W3CDTF">2025-07-31T02:55:57Z</dcterms:modified>
</cp:coreProperties>
</file>