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5" d="100"/>
          <a:sy n="75" d="100"/>
        </p:scale>
        <p:origin x="62" y="4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B01CE-C430-3185-3A6C-1CC52CCD8D8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230ACDD-85FD-E754-98B4-1236B341F2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8F60C3C-32A9-9AA7-21D9-A57194C3FF91}"/>
              </a:ext>
            </a:extLst>
          </p:cNvPr>
          <p:cNvSpPr>
            <a:spLocks noGrp="1"/>
          </p:cNvSpPr>
          <p:nvPr>
            <p:ph type="dt" sz="half" idx="10"/>
          </p:nvPr>
        </p:nvSpPr>
        <p:spPr/>
        <p:txBody>
          <a:bodyPr/>
          <a:lstStyle/>
          <a:p>
            <a:fld id="{7DD1DFF5-8455-4DC2-A577-8572BBF62D88}" type="datetimeFigureOut">
              <a:rPr lang="en-US" smtClean="0"/>
              <a:t>7/30/2025</a:t>
            </a:fld>
            <a:endParaRPr lang="en-US"/>
          </a:p>
        </p:txBody>
      </p:sp>
      <p:sp>
        <p:nvSpPr>
          <p:cNvPr id="5" name="Footer Placeholder 4">
            <a:extLst>
              <a:ext uri="{FF2B5EF4-FFF2-40B4-BE49-F238E27FC236}">
                <a16:creationId xmlns:a16="http://schemas.microsoft.com/office/drawing/2014/main" id="{AE48FE48-33BA-72AA-C9BA-754E8BD6C7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897B78-78A3-536A-2194-20710D7947AF}"/>
              </a:ext>
            </a:extLst>
          </p:cNvPr>
          <p:cNvSpPr>
            <a:spLocks noGrp="1"/>
          </p:cNvSpPr>
          <p:nvPr>
            <p:ph type="sldNum" sz="quarter" idx="12"/>
          </p:nvPr>
        </p:nvSpPr>
        <p:spPr/>
        <p:txBody>
          <a:bodyPr/>
          <a:lstStyle/>
          <a:p>
            <a:fld id="{B5CA8E49-F05D-4A0E-AA87-3F9C9091F666}" type="slidenum">
              <a:rPr lang="en-US" smtClean="0"/>
              <a:t>‹#›</a:t>
            </a:fld>
            <a:endParaRPr lang="en-US"/>
          </a:p>
        </p:txBody>
      </p:sp>
    </p:spTree>
    <p:extLst>
      <p:ext uri="{BB962C8B-B14F-4D97-AF65-F5344CB8AC3E}">
        <p14:creationId xmlns:p14="http://schemas.microsoft.com/office/powerpoint/2010/main" val="816077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9BF0A-B94A-5D6F-7674-09D7E2116FF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1A94F5E-AA18-B9AE-70BC-747A7AD238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E76F4D-F87F-5E7D-1E48-111D578036F7}"/>
              </a:ext>
            </a:extLst>
          </p:cNvPr>
          <p:cNvSpPr>
            <a:spLocks noGrp="1"/>
          </p:cNvSpPr>
          <p:nvPr>
            <p:ph type="dt" sz="half" idx="10"/>
          </p:nvPr>
        </p:nvSpPr>
        <p:spPr/>
        <p:txBody>
          <a:bodyPr/>
          <a:lstStyle/>
          <a:p>
            <a:fld id="{7DD1DFF5-8455-4DC2-A577-8572BBF62D88}" type="datetimeFigureOut">
              <a:rPr lang="en-US" smtClean="0"/>
              <a:t>7/30/2025</a:t>
            </a:fld>
            <a:endParaRPr lang="en-US"/>
          </a:p>
        </p:txBody>
      </p:sp>
      <p:sp>
        <p:nvSpPr>
          <p:cNvPr id="5" name="Footer Placeholder 4">
            <a:extLst>
              <a:ext uri="{FF2B5EF4-FFF2-40B4-BE49-F238E27FC236}">
                <a16:creationId xmlns:a16="http://schemas.microsoft.com/office/drawing/2014/main" id="{1CEE31E1-059F-A29B-E805-2B012443BB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A3AFC5-2878-B841-5A23-2ACABF820711}"/>
              </a:ext>
            </a:extLst>
          </p:cNvPr>
          <p:cNvSpPr>
            <a:spLocks noGrp="1"/>
          </p:cNvSpPr>
          <p:nvPr>
            <p:ph type="sldNum" sz="quarter" idx="12"/>
          </p:nvPr>
        </p:nvSpPr>
        <p:spPr/>
        <p:txBody>
          <a:bodyPr/>
          <a:lstStyle/>
          <a:p>
            <a:fld id="{B5CA8E49-F05D-4A0E-AA87-3F9C9091F666}" type="slidenum">
              <a:rPr lang="en-US" smtClean="0"/>
              <a:t>‹#›</a:t>
            </a:fld>
            <a:endParaRPr lang="en-US"/>
          </a:p>
        </p:txBody>
      </p:sp>
    </p:spTree>
    <p:extLst>
      <p:ext uri="{BB962C8B-B14F-4D97-AF65-F5344CB8AC3E}">
        <p14:creationId xmlns:p14="http://schemas.microsoft.com/office/powerpoint/2010/main" val="3305311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8D6D5A-3286-E447-5356-E832EDB889B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D83338F-BD20-5E33-1F89-1195FD1A7F4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377B7B-7637-528B-0D2C-8DCD57EC9896}"/>
              </a:ext>
            </a:extLst>
          </p:cNvPr>
          <p:cNvSpPr>
            <a:spLocks noGrp="1"/>
          </p:cNvSpPr>
          <p:nvPr>
            <p:ph type="dt" sz="half" idx="10"/>
          </p:nvPr>
        </p:nvSpPr>
        <p:spPr/>
        <p:txBody>
          <a:bodyPr/>
          <a:lstStyle/>
          <a:p>
            <a:fld id="{7DD1DFF5-8455-4DC2-A577-8572BBF62D88}" type="datetimeFigureOut">
              <a:rPr lang="en-US" smtClean="0"/>
              <a:t>7/30/2025</a:t>
            </a:fld>
            <a:endParaRPr lang="en-US"/>
          </a:p>
        </p:txBody>
      </p:sp>
      <p:sp>
        <p:nvSpPr>
          <p:cNvPr id="5" name="Footer Placeholder 4">
            <a:extLst>
              <a:ext uri="{FF2B5EF4-FFF2-40B4-BE49-F238E27FC236}">
                <a16:creationId xmlns:a16="http://schemas.microsoft.com/office/drawing/2014/main" id="{7116092B-9665-017C-2D0C-91B6F741A9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0C78F6-A0EE-DD88-BE52-565ABFD2EDF4}"/>
              </a:ext>
            </a:extLst>
          </p:cNvPr>
          <p:cNvSpPr>
            <a:spLocks noGrp="1"/>
          </p:cNvSpPr>
          <p:nvPr>
            <p:ph type="sldNum" sz="quarter" idx="12"/>
          </p:nvPr>
        </p:nvSpPr>
        <p:spPr/>
        <p:txBody>
          <a:bodyPr/>
          <a:lstStyle/>
          <a:p>
            <a:fld id="{B5CA8E49-F05D-4A0E-AA87-3F9C9091F666}" type="slidenum">
              <a:rPr lang="en-US" smtClean="0"/>
              <a:t>‹#›</a:t>
            </a:fld>
            <a:endParaRPr lang="en-US"/>
          </a:p>
        </p:txBody>
      </p:sp>
    </p:spTree>
    <p:extLst>
      <p:ext uri="{BB962C8B-B14F-4D97-AF65-F5344CB8AC3E}">
        <p14:creationId xmlns:p14="http://schemas.microsoft.com/office/powerpoint/2010/main" val="2892699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A45D2-8F40-D450-3460-8824F18EFE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B62F42-19E4-B850-0B4B-E8CF13A6BA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F84612-19F4-997D-F50D-8E5394B45EA3}"/>
              </a:ext>
            </a:extLst>
          </p:cNvPr>
          <p:cNvSpPr>
            <a:spLocks noGrp="1"/>
          </p:cNvSpPr>
          <p:nvPr>
            <p:ph type="dt" sz="half" idx="10"/>
          </p:nvPr>
        </p:nvSpPr>
        <p:spPr/>
        <p:txBody>
          <a:bodyPr/>
          <a:lstStyle/>
          <a:p>
            <a:fld id="{7DD1DFF5-8455-4DC2-A577-8572BBF62D88}" type="datetimeFigureOut">
              <a:rPr lang="en-US" smtClean="0"/>
              <a:t>7/30/2025</a:t>
            </a:fld>
            <a:endParaRPr lang="en-US"/>
          </a:p>
        </p:txBody>
      </p:sp>
      <p:sp>
        <p:nvSpPr>
          <p:cNvPr id="5" name="Footer Placeholder 4">
            <a:extLst>
              <a:ext uri="{FF2B5EF4-FFF2-40B4-BE49-F238E27FC236}">
                <a16:creationId xmlns:a16="http://schemas.microsoft.com/office/drawing/2014/main" id="{365C0981-5BFD-E853-EF6D-2639293511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377439-F1AE-FF5B-38A8-7EAA98BAC534}"/>
              </a:ext>
            </a:extLst>
          </p:cNvPr>
          <p:cNvSpPr>
            <a:spLocks noGrp="1"/>
          </p:cNvSpPr>
          <p:nvPr>
            <p:ph type="sldNum" sz="quarter" idx="12"/>
          </p:nvPr>
        </p:nvSpPr>
        <p:spPr/>
        <p:txBody>
          <a:bodyPr/>
          <a:lstStyle/>
          <a:p>
            <a:fld id="{B5CA8E49-F05D-4A0E-AA87-3F9C9091F666}" type="slidenum">
              <a:rPr lang="en-US" smtClean="0"/>
              <a:t>‹#›</a:t>
            </a:fld>
            <a:endParaRPr lang="en-US"/>
          </a:p>
        </p:txBody>
      </p:sp>
    </p:spTree>
    <p:extLst>
      <p:ext uri="{BB962C8B-B14F-4D97-AF65-F5344CB8AC3E}">
        <p14:creationId xmlns:p14="http://schemas.microsoft.com/office/powerpoint/2010/main" val="488567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3B01B-80F0-BFC4-1116-B9640D56EA8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9731C2D-15E9-4F75-DA63-9EC1A7CF4EE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97C92A7-B6ED-13FA-15FC-32844996CCDB}"/>
              </a:ext>
            </a:extLst>
          </p:cNvPr>
          <p:cNvSpPr>
            <a:spLocks noGrp="1"/>
          </p:cNvSpPr>
          <p:nvPr>
            <p:ph type="dt" sz="half" idx="10"/>
          </p:nvPr>
        </p:nvSpPr>
        <p:spPr/>
        <p:txBody>
          <a:bodyPr/>
          <a:lstStyle/>
          <a:p>
            <a:fld id="{7DD1DFF5-8455-4DC2-A577-8572BBF62D88}" type="datetimeFigureOut">
              <a:rPr lang="en-US" smtClean="0"/>
              <a:t>7/30/2025</a:t>
            </a:fld>
            <a:endParaRPr lang="en-US"/>
          </a:p>
        </p:txBody>
      </p:sp>
      <p:sp>
        <p:nvSpPr>
          <p:cNvPr id="5" name="Footer Placeholder 4">
            <a:extLst>
              <a:ext uri="{FF2B5EF4-FFF2-40B4-BE49-F238E27FC236}">
                <a16:creationId xmlns:a16="http://schemas.microsoft.com/office/drawing/2014/main" id="{0261BEEA-C6EE-CA48-1855-4DE260E303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E91528-9723-5761-5625-D5ED5130B02E}"/>
              </a:ext>
            </a:extLst>
          </p:cNvPr>
          <p:cNvSpPr>
            <a:spLocks noGrp="1"/>
          </p:cNvSpPr>
          <p:nvPr>
            <p:ph type="sldNum" sz="quarter" idx="12"/>
          </p:nvPr>
        </p:nvSpPr>
        <p:spPr/>
        <p:txBody>
          <a:bodyPr/>
          <a:lstStyle/>
          <a:p>
            <a:fld id="{B5CA8E49-F05D-4A0E-AA87-3F9C9091F666}" type="slidenum">
              <a:rPr lang="en-US" smtClean="0"/>
              <a:t>‹#›</a:t>
            </a:fld>
            <a:endParaRPr lang="en-US"/>
          </a:p>
        </p:txBody>
      </p:sp>
    </p:spTree>
    <p:extLst>
      <p:ext uri="{BB962C8B-B14F-4D97-AF65-F5344CB8AC3E}">
        <p14:creationId xmlns:p14="http://schemas.microsoft.com/office/powerpoint/2010/main" val="397483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9894D-05AD-8D1F-329F-CC4F452CDD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50E562-87A9-C60F-8E46-DF8C76AF516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9073785-8FC9-FA52-A412-90A1C25F499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235B38C-C397-DA84-5A40-92455144DE7A}"/>
              </a:ext>
            </a:extLst>
          </p:cNvPr>
          <p:cNvSpPr>
            <a:spLocks noGrp="1"/>
          </p:cNvSpPr>
          <p:nvPr>
            <p:ph type="dt" sz="half" idx="10"/>
          </p:nvPr>
        </p:nvSpPr>
        <p:spPr/>
        <p:txBody>
          <a:bodyPr/>
          <a:lstStyle/>
          <a:p>
            <a:fld id="{7DD1DFF5-8455-4DC2-A577-8572BBF62D88}" type="datetimeFigureOut">
              <a:rPr lang="en-US" smtClean="0"/>
              <a:t>7/30/2025</a:t>
            </a:fld>
            <a:endParaRPr lang="en-US"/>
          </a:p>
        </p:txBody>
      </p:sp>
      <p:sp>
        <p:nvSpPr>
          <p:cNvPr id="6" name="Footer Placeholder 5">
            <a:extLst>
              <a:ext uri="{FF2B5EF4-FFF2-40B4-BE49-F238E27FC236}">
                <a16:creationId xmlns:a16="http://schemas.microsoft.com/office/drawing/2014/main" id="{22CBF3C9-3C6D-525C-E09F-BDC7FE6E6B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50751A-3714-4D00-F405-CA6F23185D4C}"/>
              </a:ext>
            </a:extLst>
          </p:cNvPr>
          <p:cNvSpPr>
            <a:spLocks noGrp="1"/>
          </p:cNvSpPr>
          <p:nvPr>
            <p:ph type="sldNum" sz="quarter" idx="12"/>
          </p:nvPr>
        </p:nvSpPr>
        <p:spPr/>
        <p:txBody>
          <a:bodyPr/>
          <a:lstStyle/>
          <a:p>
            <a:fld id="{B5CA8E49-F05D-4A0E-AA87-3F9C9091F666}" type="slidenum">
              <a:rPr lang="en-US" smtClean="0"/>
              <a:t>‹#›</a:t>
            </a:fld>
            <a:endParaRPr lang="en-US"/>
          </a:p>
        </p:txBody>
      </p:sp>
    </p:spTree>
    <p:extLst>
      <p:ext uri="{BB962C8B-B14F-4D97-AF65-F5344CB8AC3E}">
        <p14:creationId xmlns:p14="http://schemas.microsoft.com/office/powerpoint/2010/main" val="1847664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A660C-212A-E01D-9732-C401AC302A6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EBD1ED4-79F5-4477-4D2E-77AA5B1285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67B1AA-AB00-CFDA-1FB3-8A4D637897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22C125B-352E-CCC3-60E4-3FE9118F22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858546-D8BC-FFD5-BC0C-91F9C855D41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6EDB9EE-60E7-EE59-B2FC-6B26257B92AF}"/>
              </a:ext>
            </a:extLst>
          </p:cNvPr>
          <p:cNvSpPr>
            <a:spLocks noGrp="1"/>
          </p:cNvSpPr>
          <p:nvPr>
            <p:ph type="dt" sz="half" idx="10"/>
          </p:nvPr>
        </p:nvSpPr>
        <p:spPr/>
        <p:txBody>
          <a:bodyPr/>
          <a:lstStyle/>
          <a:p>
            <a:fld id="{7DD1DFF5-8455-4DC2-A577-8572BBF62D88}" type="datetimeFigureOut">
              <a:rPr lang="en-US" smtClean="0"/>
              <a:t>7/30/2025</a:t>
            </a:fld>
            <a:endParaRPr lang="en-US"/>
          </a:p>
        </p:txBody>
      </p:sp>
      <p:sp>
        <p:nvSpPr>
          <p:cNvPr id="8" name="Footer Placeholder 7">
            <a:extLst>
              <a:ext uri="{FF2B5EF4-FFF2-40B4-BE49-F238E27FC236}">
                <a16:creationId xmlns:a16="http://schemas.microsoft.com/office/drawing/2014/main" id="{4C5019E8-6807-E81E-643F-7A53EFE463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1C58F00-4CAD-752B-6130-AD0B74CF88F0}"/>
              </a:ext>
            </a:extLst>
          </p:cNvPr>
          <p:cNvSpPr>
            <a:spLocks noGrp="1"/>
          </p:cNvSpPr>
          <p:nvPr>
            <p:ph type="sldNum" sz="quarter" idx="12"/>
          </p:nvPr>
        </p:nvSpPr>
        <p:spPr/>
        <p:txBody>
          <a:bodyPr/>
          <a:lstStyle/>
          <a:p>
            <a:fld id="{B5CA8E49-F05D-4A0E-AA87-3F9C9091F666}" type="slidenum">
              <a:rPr lang="en-US" smtClean="0"/>
              <a:t>‹#›</a:t>
            </a:fld>
            <a:endParaRPr lang="en-US"/>
          </a:p>
        </p:txBody>
      </p:sp>
    </p:spTree>
    <p:extLst>
      <p:ext uri="{BB962C8B-B14F-4D97-AF65-F5344CB8AC3E}">
        <p14:creationId xmlns:p14="http://schemas.microsoft.com/office/powerpoint/2010/main" val="965634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DDAFD-CC9F-9AFC-F57F-CC7280F4A21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9F66154-8445-635B-8A5C-12AD348E4CF2}"/>
              </a:ext>
            </a:extLst>
          </p:cNvPr>
          <p:cNvSpPr>
            <a:spLocks noGrp="1"/>
          </p:cNvSpPr>
          <p:nvPr>
            <p:ph type="dt" sz="half" idx="10"/>
          </p:nvPr>
        </p:nvSpPr>
        <p:spPr/>
        <p:txBody>
          <a:bodyPr/>
          <a:lstStyle/>
          <a:p>
            <a:fld id="{7DD1DFF5-8455-4DC2-A577-8572BBF62D88}" type="datetimeFigureOut">
              <a:rPr lang="en-US" smtClean="0"/>
              <a:t>7/30/2025</a:t>
            </a:fld>
            <a:endParaRPr lang="en-US"/>
          </a:p>
        </p:txBody>
      </p:sp>
      <p:sp>
        <p:nvSpPr>
          <p:cNvPr id="4" name="Footer Placeholder 3">
            <a:extLst>
              <a:ext uri="{FF2B5EF4-FFF2-40B4-BE49-F238E27FC236}">
                <a16:creationId xmlns:a16="http://schemas.microsoft.com/office/drawing/2014/main" id="{14AFCD8E-3CAF-D2ED-8493-3176A7D6FDF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2BC516D-2BBE-8084-85F0-B3FCD8AF78ED}"/>
              </a:ext>
            </a:extLst>
          </p:cNvPr>
          <p:cNvSpPr>
            <a:spLocks noGrp="1"/>
          </p:cNvSpPr>
          <p:nvPr>
            <p:ph type="sldNum" sz="quarter" idx="12"/>
          </p:nvPr>
        </p:nvSpPr>
        <p:spPr/>
        <p:txBody>
          <a:bodyPr/>
          <a:lstStyle/>
          <a:p>
            <a:fld id="{B5CA8E49-F05D-4A0E-AA87-3F9C9091F666}" type="slidenum">
              <a:rPr lang="en-US" smtClean="0"/>
              <a:t>‹#›</a:t>
            </a:fld>
            <a:endParaRPr lang="en-US"/>
          </a:p>
        </p:txBody>
      </p:sp>
    </p:spTree>
    <p:extLst>
      <p:ext uri="{BB962C8B-B14F-4D97-AF65-F5344CB8AC3E}">
        <p14:creationId xmlns:p14="http://schemas.microsoft.com/office/powerpoint/2010/main" val="346901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E2C74C-1E79-958C-45DB-64B2C0457906}"/>
              </a:ext>
            </a:extLst>
          </p:cNvPr>
          <p:cNvSpPr>
            <a:spLocks noGrp="1"/>
          </p:cNvSpPr>
          <p:nvPr>
            <p:ph type="dt" sz="half" idx="10"/>
          </p:nvPr>
        </p:nvSpPr>
        <p:spPr/>
        <p:txBody>
          <a:bodyPr/>
          <a:lstStyle/>
          <a:p>
            <a:fld id="{7DD1DFF5-8455-4DC2-A577-8572BBF62D88}" type="datetimeFigureOut">
              <a:rPr lang="en-US" smtClean="0"/>
              <a:t>7/30/2025</a:t>
            </a:fld>
            <a:endParaRPr lang="en-US"/>
          </a:p>
        </p:txBody>
      </p:sp>
      <p:sp>
        <p:nvSpPr>
          <p:cNvPr id="3" name="Footer Placeholder 2">
            <a:extLst>
              <a:ext uri="{FF2B5EF4-FFF2-40B4-BE49-F238E27FC236}">
                <a16:creationId xmlns:a16="http://schemas.microsoft.com/office/drawing/2014/main" id="{49ECDAD4-D0B3-F966-3EDD-35F3FBE1ED8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CD0993A-0D72-61B3-2091-E43EF28740F6}"/>
              </a:ext>
            </a:extLst>
          </p:cNvPr>
          <p:cNvSpPr>
            <a:spLocks noGrp="1"/>
          </p:cNvSpPr>
          <p:nvPr>
            <p:ph type="sldNum" sz="quarter" idx="12"/>
          </p:nvPr>
        </p:nvSpPr>
        <p:spPr/>
        <p:txBody>
          <a:bodyPr/>
          <a:lstStyle/>
          <a:p>
            <a:fld id="{B5CA8E49-F05D-4A0E-AA87-3F9C9091F666}" type="slidenum">
              <a:rPr lang="en-US" smtClean="0"/>
              <a:t>‹#›</a:t>
            </a:fld>
            <a:endParaRPr lang="en-US"/>
          </a:p>
        </p:txBody>
      </p:sp>
    </p:spTree>
    <p:extLst>
      <p:ext uri="{BB962C8B-B14F-4D97-AF65-F5344CB8AC3E}">
        <p14:creationId xmlns:p14="http://schemas.microsoft.com/office/powerpoint/2010/main" val="3032469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3F5EB-0205-F936-FD45-EAB4622FBD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660BC29-4349-481F-D41C-14A9A201F4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9D06D3B-181D-59FC-E530-2DE312AACA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E22F5C-4FA1-AB5A-297F-B1F4A96497E7}"/>
              </a:ext>
            </a:extLst>
          </p:cNvPr>
          <p:cNvSpPr>
            <a:spLocks noGrp="1"/>
          </p:cNvSpPr>
          <p:nvPr>
            <p:ph type="dt" sz="half" idx="10"/>
          </p:nvPr>
        </p:nvSpPr>
        <p:spPr/>
        <p:txBody>
          <a:bodyPr/>
          <a:lstStyle/>
          <a:p>
            <a:fld id="{7DD1DFF5-8455-4DC2-A577-8572BBF62D88}" type="datetimeFigureOut">
              <a:rPr lang="en-US" smtClean="0"/>
              <a:t>7/30/2025</a:t>
            </a:fld>
            <a:endParaRPr lang="en-US"/>
          </a:p>
        </p:txBody>
      </p:sp>
      <p:sp>
        <p:nvSpPr>
          <p:cNvPr id="6" name="Footer Placeholder 5">
            <a:extLst>
              <a:ext uri="{FF2B5EF4-FFF2-40B4-BE49-F238E27FC236}">
                <a16:creationId xmlns:a16="http://schemas.microsoft.com/office/drawing/2014/main" id="{D12BB5DD-2D6D-F26E-83E9-653F68E6B4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E560F7-F214-371B-2066-5A1E77E2AE23}"/>
              </a:ext>
            </a:extLst>
          </p:cNvPr>
          <p:cNvSpPr>
            <a:spLocks noGrp="1"/>
          </p:cNvSpPr>
          <p:nvPr>
            <p:ph type="sldNum" sz="quarter" idx="12"/>
          </p:nvPr>
        </p:nvSpPr>
        <p:spPr/>
        <p:txBody>
          <a:bodyPr/>
          <a:lstStyle/>
          <a:p>
            <a:fld id="{B5CA8E49-F05D-4A0E-AA87-3F9C9091F666}" type="slidenum">
              <a:rPr lang="en-US" smtClean="0"/>
              <a:t>‹#›</a:t>
            </a:fld>
            <a:endParaRPr lang="en-US"/>
          </a:p>
        </p:txBody>
      </p:sp>
    </p:spTree>
    <p:extLst>
      <p:ext uri="{BB962C8B-B14F-4D97-AF65-F5344CB8AC3E}">
        <p14:creationId xmlns:p14="http://schemas.microsoft.com/office/powerpoint/2010/main" val="381239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413C5-3254-7FB3-D7BC-ED4E50B371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CDBA14-27B8-0D92-FB12-511FF1882E8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4283694-02C4-DFF2-5033-9FD623D95A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529FCF-BD30-0638-2FB4-CB42E71562D0}"/>
              </a:ext>
            </a:extLst>
          </p:cNvPr>
          <p:cNvSpPr>
            <a:spLocks noGrp="1"/>
          </p:cNvSpPr>
          <p:nvPr>
            <p:ph type="dt" sz="half" idx="10"/>
          </p:nvPr>
        </p:nvSpPr>
        <p:spPr/>
        <p:txBody>
          <a:bodyPr/>
          <a:lstStyle/>
          <a:p>
            <a:fld id="{7DD1DFF5-8455-4DC2-A577-8572BBF62D88}" type="datetimeFigureOut">
              <a:rPr lang="en-US" smtClean="0"/>
              <a:t>7/30/2025</a:t>
            </a:fld>
            <a:endParaRPr lang="en-US"/>
          </a:p>
        </p:txBody>
      </p:sp>
      <p:sp>
        <p:nvSpPr>
          <p:cNvPr id="6" name="Footer Placeholder 5">
            <a:extLst>
              <a:ext uri="{FF2B5EF4-FFF2-40B4-BE49-F238E27FC236}">
                <a16:creationId xmlns:a16="http://schemas.microsoft.com/office/drawing/2014/main" id="{5B3821D0-073F-521D-E1AB-5870D12F42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FF77DB-21EA-E472-F6A9-CD6BB5DD5BDB}"/>
              </a:ext>
            </a:extLst>
          </p:cNvPr>
          <p:cNvSpPr>
            <a:spLocks noGrp="1"/>
          </p:cNvSpPr>
          <p:nvPr>
            <p:ph type="sldNum" sz="quarter" idx="12"/>
          </p:nvPr>
        </p:nvSpPr>
        <p:spPr/>
        <p:txBody>
          <a:bodyPr/>
          <a:lstStyle/>
          <a:p>
            <a:fld id="{B5CA8E49-F05D-4A0E-AA87-3F9C9091F666}" type="slidenum">
              <a:rPr lang="en-US" smtClean="0"/>
              <a:t>‹#›</a:t>
            </a:fld>
            <a:endParaRPr lang="en-US"/>
          </a:p>
        </p:txBody>
      </p:sp>
    </p:spTree>
    <p:extLst>
      <p:ext uri="{BB962C8B-B14F-4D97-AF65-F5344CB8AC3E}">
        <p14:creationId xmlns:p14="http://schemas.microsoft.com/office/powerpoint/2010/main" val="4077408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ECDA73-37CD-C89D-73CF-25A1D0F87C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33DC4D1-0A9D-F8DF-C357-96950E0554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084A9C-0DA2-C792-88AB-DD5D0F1776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DD1DFF5-8455-4DC2-A577-8572BBF62D88}" type="datetimeFigureOut">
              <a:rPr lang="en-US" smtClean="0"/>
              <a:t>7/30/2025</a:t>
            </a:fld>
            <a:endParaRPr lang="en-US"/>
          </a:p>
        </p:txBody>
      </p:sp>
      <p:sp>
        <p:nvSpPr>
          <p:cNvPr id="5" name="Footer Placeholder 4">
            <a:extLst>
              <a:ext uri="{FF2B5EF4-FFF2-40B4-BE49-F238E27FC236}">
                <a16:creationId xmlns:a16="http://schemas.microsoft.com/office/drawing/2014/main" id="{B93131AD-049D-E034-9C8F-AEA644DE97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AB67A5E-B6CB-BA7A-E075-DCA12628B6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5CA8E49-F05D-4A0E-AA87-3F9C9091F666}" type="slidenum">
              <a:rPr lang="en-US" smtClean="0"/>
              <a:t>‹#›</a:t>
            </a:fld>
            <a:endParaRPr lang="en-US"/>
          </a:p>
        </p:txBody>
      </p:sp>
    </p:spTree>
    <p:extLst>
      <p:ext uri="{BB962C8B-B14F-4D97-AF65-F5344CB8AC3E}">
        <p14:creationId xmlns:p14="http://schemas.microsoft.com/office/powerpoint/2010/main" val="32175861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0" y="0"/>
            <a:ext cx="12192000" cy="6858000"/>
          </a:xfrm>
          <a:custGeom>
            <a:avLst/>
            <a:gdLst/>
            <a:ahLst/>
            <a:cxnLst/>
            <a:rect l="l" t="t" r="r" b="b"/>
            <a:pathLst>
              <a:path w="18288000" h="10287000">
                <a:moveTo>
                  <a:pt x="0" y="0"/>
                </a:moveTo>
                <a:lnTo>
                  <a:pt x="18288000" y="0"/>
                </a:lnTo>
                <a:lnTo>
                  <a:pt x="18288000" y="10287000"/>
                </a:lnTo>
                <a:lnTo>
                  <a:pt x="0" y="10287000"/>
                </a:lnTo>
                <a:lnTo>
                  <a:pt x="0" y="0"/>
                </a:lnTo>
                <a:close/>
              </a:path>
            </a:pathLst>
          </a:custGeom>
          <a:blipFill>
            <a:blip r:embed="rId2"/>
            <a:stretch>
              <a:fillRect t="-38888" r="-48" b="-38974"/>
            </a:stretch>
          </a:blipFill>
        </p:spPr>
        <p:txBody>
          <a:bodyPr/>
          <a:lstStyle/>
          <a:p>
            <a:endParaRPr lang="en-US" sz="1200"/>
          </a:p>
        </p:txBody>
      </p:sp>
      <p:sp>
        <p:nvSpPr>
          <p:cNvPr id="3" name="TextBox 3"/>
          <p:cNvSpPr txBox="1"/>
          <p:nvPr/>
        </p:nvSpPr>
        <p:spPr>
          <a:xfrm>
            <a:off x="822618" y="1243616"/>
            <a:ext cx="10820400" cy="964110"/>
          </a:xfrm>
          <a:prstGeom prst="rect">
            <a:avLst/>
          </a:prstGeom>
        </p:spPr>
        <p:txBody>
          <a:bodyPr lIns="0" tIns="0" rIns="0" bIns="0" rtlCol="0" anchor="t">
            <a:spAutoFit/>
          </a:bodyPr>
          <a:lstStyle/>
          <a:p>
            <a:pPr algn="ctr">
              <a:lnSpc>
                <a:spcPts val="8000"/>
              </a:lnSpc>
              <a:spcBef>
                <a:spcPct val="0"/>
              </a:spcBef>
            </a:pPr>
            <a:r>
              <a:rPr lang="en-US" sz="6666">
                <a:solidFill>
                  <a:srgbClr val="000000"/>
                </a:solidFill>
                <a:latin typeface="Gagalin"/>
                <a:ea typeface="Gagalin"/>
                <a:cs typeface="Gagalin"/>
                <a:sym typeface="Gagalin"/>
              </a:rPr>
              <a:t>Binder / Communication </a:t>
            </a:r>
          </a:p>
        </p:txBody>
      </p:sp>
      <p:sp>
        <p:nvSpPr>
          <p:cNvPr id="4" name="Freeform 4"/>
          <p:cNvSpPr/>
          <p:nvPr/>
        </p:nvSpPr>
        <p:spPr>
          <a:xfrm rot="-1603649">
            <a:off x="-1109289" y="2837705"/>
            <a:ext cx="2218579" cy="657254"/>
          </a:xfrm>
          <a:custGeom>
            <a:avLst/>
            <a:gdLst/>
            <a:ahLst/>
            <a:cxnLst/>
            <a:rect l="l" t="t" r="r" b="b"/>
            <a:pathLst>
              <a:path w="3327869" h="985881">
                <a:moveTo>
                  <a:pt x="0" y="0"/>
                </a:moveTo>
                <a:lnTo>
                  <a:pt x="3327868" y="0"/>
                </a:lnTo>
                <a:lnTo>
                  <a:pt x="3327868" y="985881"/>
                </a:lnTo>
                <a:lnTo>
                  <a:pt x="0" y="985881"/>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sz="1200"/>
          </a:p>
        </p:txBody>
      </p:sp>
      <p:grpSp>
        <p:nvGrpSpPr>
          <p:cNvPr id="5" name="Group 5"/>
          <p:cNvGrpSpPr/>
          <p:nvPr/>
        </p:nvGrpSpPr>
        <p:grpSpPr>
          <a:xfrm>
            <a:off x="685800" y="2795853"/>
            <a:ext cx="3302000" cy="3376347"/>
            <a:chOff x="0" y="0"/>
            <a:chExt cx="1304494" cy="1333865"/>
          </a:xfrm>
        </p:grpSpPr>
        <p:sp>
          <p:nvSpPr>
            <p:cNvPr id="6" name="Freeform 6"/>
            <p:cNvSpPr/>
            <p:nvPr/>
          </p:nvSpPr>
          <p:spPr>
            <a:xfrm>
              <a:off x="0" y="0"/>
              <a:ext cx="1304494" cy="1333865"/>
            </a:xfrm>
            <a:custGeom>
              <a:avLst/>
              <a:gdLst/>
              <a:ahLst/>
              <a:cxnLst/>
              <a:rect l="l" t="t" r="r" b="b"/>
              <a:pathLst>
                <a:path w="1304494" h="1333865">
                  <a:moveTo>
                    <a:pt x="79717" y="0"/>
                  </a:moveTo>
                  <a:lnTo>
                    <a:pt x="1224777" y="0"/>
                  </a:lnTo>
                  <a:cubicBezTo>
                    <a:pt x="1268803" y="0"/>
                    <a:pt x="1304494" y="35690"/>
                    <a:pt x="1304494" y="79717"/>
                  </a:cubicBezTo>
                  <a:lnTo>
                    <a:pt x="1304494" y="1254148"/>
                  </a:lnTo>
                  <a:cubicBezTo>
                    <a:pt x="1304494" y="1298175"/>
                    <a:pt x="1268803" y="1333865"/>
                    <a:pt x="1224777" y="1333865"/>
                  </a:cubicBezTo>
                  <a:lnTo>
                    <a:pt x="79717" y="1333865"/>
                  </a:lnTo>
                  <a:cubicBezTo>
                    <a:pt x="35690" y="1333865"/>
                    <a:pt x="0" y="1298175"/>
                    <a:pt x="0" y="1254148"/>
                  </a:cubicBezTo>
                  <a:lnTo>
                    <a:pt x="0" y="79717"/>
                  </a:lnTo>
                  <a:cubicBezTo>
                    <a:pt x="0" y="35690"/>
                    <a:pt x="35690" y="0"/>
                    <a:pt x="79717" y="0"/>
                  </a:cubicBezTo>
                  <a:close/>
                </a:path>
              </a:pathLst>
            </a:custGeom>
            <a:solidFill>
              <a:srgbClr val="FFFFFF">
                <a:alpha val="55686"/>
              </a:srgbClr>
            </a:solidFill>
            <a:ln w="38100" cap="rnd">
              <a:solidFill>
                <a:srgbClr val="000000">
                  <a:alpha val="55686"/>
                </a:srgbClr>
              </a:solidFill>
              <a:prstDash val="solid"/>
              <a:round/>
            </a:ln>
          </p:spPr>
          <p:txBody>
            <a:bodyPr/>
            <a:lstStyle/>
            <a:p>
              <a:endParaRPr lang="en-US" sz="1200"/>
            </a:p>
          </p:txBody>
        </p:sp>
        <p:sp>
          <p:nvSpPr>
            <p:cNvPr id="7" name="TextBox 7"/>
            <p:cNvSpPr txBox="1"/>
            <p:nvPr/>
          </p:nvSpPr>
          <p:spPr>
            <a:xfrm>
              <a:off x="0" y="-47625"/>
              <a:ext cx="1304494" cy="1381490"/>
            </a:xfrm>
            <a:prstGeom prst="rect">
              <a:avLst/>
            </a:prstGeom>
          </p:spPr>
          <p:txBody>
            <a:bodyPr lIns="33867" tIns="33867" rIns="33867" bIns="33867" rtlCol="0" anchor="ctr"/>
            <a:lstStyle/>
            <a:p>
              <a:pPr algn="ctr">
                <a:lnSpc>
                  <a:spcPts val="1960"/>
                </a:lnSpc>
              </a:pPr>
              <a:endParaRPr sz="1200"/>
            </a:p>
          </p:txBody>
        </p:sp>
      </p:grpSp>
      <p:sp>
        <p:nvSpPr>
          <p:cNvPr id="8" name="TextBox 8"/>
          <p:cNvSpPr txBox="1"/>
          <p:nvPr/>
        </p:nvSpPr>
        <p:spPr>
          <a:xfrm>
            <a:off x="940649" y="3479469"/>
            <a:ext cx="2792302" cy="2401170"/>
          </a:xfrm>
          <a:prstGeom prst="rect">
            <a:avLst/>
          </a:prstGeom>
        </p:spPr>
        <p:txBody>
          <a:bodyPr lIns="0" tIns="0" rIns="0" bIns="0" rtlCol="0" anchor="t">
            <a:spAutoFit/>
          </a:bodyPr>
          <a:lstStyle/>
          <a:p>
            <a:pPr algn="ctr">
              <a:lnSpc>
                <a:spcPts val="2147"/>
              </a:lnSpc>
            </a:pPr>
            <a:r>
              <a:rPr lang="en-US" sz="1533" dirty="0">
                <a:solidFill>
                  <a:srgbClr val="000000"/>
                </a:solidFill>
                <a:latin typeface="Agrandir Narrow"/>
                <a:ea typeface="Agrandir Narrow"/>
                <a:cs typeface="Agrandir Narrow"/>
                <a:sym typeface="Agrandir Narrow"/>
              </a:rPr>
              <a:t>Teachers will write in the student’s binder everyday. It is the job of the parent to be checking and signing  the binder daily. The binder is where the teacher will write any issues / challenges your student had that day to correct the behavior for the following day. </a:t>
            </a:r>
          </a:p>
        </p:txBody>
      </p:sp>
      <p:sp>
        <p:nvSpPr>
          <p:cNvPr id="9" name="TextBox 9"/>
          <p:cNvSpPr txBox="1"/>
          <p:nvPr/>
        </p:nvSpPr>
        <p:spPr>
          <a:xfrm>
            <a:off x="940649" y="2948093"/>
            <a:ext cx="2761331" cy="356572"/>
          </a:xfrm>
          <a:prstGeom prst="rect">
            <a:avLst/>
          </a:prstGeom>
        </p:spPr>
        <p:txBody>
          <a:bodyPr lIns="0" tIns="0" rIns="0" bIns="0" rtlCol="0" anchor="t">
            <a:spAutoFit/>
          </a:bodyPr>
          <a:lstStyle/>
          <a:p>
            <a:pPr marL="0" lvl="1" algn="ctr">
              <a:lnSpc>
                <a:spcPts val="3140"/>
              </a:lnSpc>
              <a:spcBef>
                <a:spcPct val="0"/>
              </a:spcBef>
            </a:pPr>
            <a:r>
              <a:rPr lang="en-US" sz="2000">
                <a:solidFill>
                  <a:srgbClr val="000000"/>
                </a:solidFill>
                <a:latin typeface="Agrandir Narrow Bold"/>
                <a:ea typeface="Agrandir Narrow Bold"/>
                <a:cs typeface="Agrandir Narrow Bold"/>
                <a:sym typeface="Agrandir Narrow Bold"/>
              </a:rPr>
              <a:t>Binder </a:t>
            </a:r>
          </a:p>
        </p:txBody>
      </p:sp>
      <p:sp>
        <p:nvSpPr>
          <p:cNvPr id="10" name="Freeform 10"/>
          <p:cNvSpPr/>
          <p:nvPr/>
        </p:nvSpPr>
        <p:spPr>
          <a:xfrm rot="9780952">
            <a:off x="8703488" y="5813591"/>
            <a:ext cx="4442750" cy="4081877"/>
          </a:xfrm>
          <a:custGeom>
            <a:avLst/>
            <a:gdLst/>
            <a:ahLst/>
            <a:cxnLst/>
            <a:rect l="l" t="t" r="r" b="b"/>
            <a:pathLst>
              <a:path w="6664125" h="6122816">
                <a:moveTo>
                  <a:pt x="0" y="0"/>
                </a:moveTo>
                <a:lnTo>
                  <a:pt x="6664126" y="0"/>
                </a:lnTo>
                <a:lnTo>
                  <a:pt x="6664126" y="6122816"/>
                </a:lnTo>
                <a:lnTo>
                  <a:pt x="0" y="6122816"/>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en-US" sz="1200"/>
          </a:p>
        </p:txBody>
      </p:sp>
      <p:sp>
        <p:nvSpPr>
          <p:cNvPr id="11" name="Freeform 11"/>
          <p:cNvSpPr/>
          <p:nvPr/>
        </p:nvSpPr>
        <p:spPr>
          <a:xfrm rot="-8250580">
            <a:off x="5597755" y="6534289"/>
            <a:ext cx="2218579" cy="657254"/>
          </a:xfrm>
          <a:custGeom>
            <a:avLst/>
            <a:gdLst/>
            <a:ahLst/>
            <a:cxnLst/>
            <a:rect l="l" t="t" r="r" b="b"/>
            <a:pathLst>
              <a:path w="3327869" h="985881">
                <a:moveTo>
                  <a:pt x="0" y="0"/>
                </a:moveTo>
                <a:lnTo>
                  <a:pt x="3327868" y="0"/>
                </a:lnTo>
                <a:lnTo>
                  <a:pt x="3327868" y="985881"/>
                </a:lnTo>
                <a:lnTo>
                  <a:pt x="0" y="985881"/>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sz="1200"/>
          </a:p>
        </p:txBody>
      </p:sp>
      <p:grpSp>
        <p:nvGrpSpPr>
          <p:cNvPr id="12" name="Group 12"/>
          <p:cNvGrpSpPr/>
          <p:nvPr/>
        </p:nvGrpSpPr>
        <p:grpSpPr>
          <a:xfrm>
            <a:off x="8204200" y="2795853"/>
            <a:ext cx="3302000" cy="3376347"/>
            <a:chOff x="0" y="0"/>
            <a:chExt cx="1304494" cy="1333865"/>
          </a:xfrm>
        </p:grpSpPr>
        <p:sp>
          <p:nvSpPr>
            <p:cNvPr id="13" name="Freeform 13"/>
            <p:cNvSpPr/>
            <p:nvPr/>
          </p:nvSpPr>
          <p:spPr>
            <a:xfrm>
              <a:off x="0" y="0"/>
              <a:ext cx="1304494" cy="1333865"/>
            </a:xfrm>
            <a:custGeom>
              <a:avLst/>
              <a:gdLst/>
              <a:ahLst/>
              <a:cxnLst/>
              <a:rect l="l" t="t" r="r" b="b"/>
              <a:pathLst>
                <a:path w="1304494" h="1333865">
                  <a:moveTo>
                    <a:pt x="79717" y="0"/>
                  </a:moveTo>
                  <a:lnTo>
                    <a:pt x="1224777" y="0"/>
                  </a:lnTo>
                  <a:cubicBezTo>
                    <a:pt x="1268803" y="0"/>
                    <a:pt x="1304494" y="35690"/>
                    <a:pt x="1304494" y="79717"/>
                  </a:cubicBezTo>
                  <a:lnTo>
                    <a:pt x="1304494" y="1254148"/>
                  </a:lnTo>
                  <a:cubicBezTo>
                    <a:pt x="1304494" y="1298175"/>
                    <a:pt x="1268803" y="1333865"/>
                    <a:pt x="1224777" y="1333865"/>
                  </a:cubicBezTo>
                  <a:lnTo>
                    <a:pt x="79717" y="1333865"/>
                  </a:lnTo>
                  <a:cubicBezTo>
                    <a:pt x="35690" y="1333865"/>
                    <a:pt x="0" y="1298175"/>
                    <a:pt x="0" y="1254148"/>
                  </a:cubicBezTo>
                  <a:lnTo>
                    <a:pt x="0" y="79717"/>
                  </a:lnTo>
                  <a:cubicBezTo>
                    <a:pt x="0" y="35690"/>
                    <a:pt x="35690" y="0"/>
                    <a:pt x="79717" y="0"/>
                  </a:cubicBezTo>
                  <a:close/>
                </a:path>
              </a:pathLst>
            </a:custGeom>
            <a:solidFill>
              <a:srgbClr val="FFFFFF">
                <a:alpha val="55686"/>
              </a:srgbClr>
            </a:solidFill>
            <a:ln w="38100" cap="rnd">
              <a:solidFill>
                <a:srgbClr val="000000">
                  <a:alpha val="55686"/>
                </a:srgbClr>
              </a:solidFill>
              <a:prstDash val="solid"/>
              <a:round/>
            </a:ln>
          </p:spPr>
          <p:txBody>
            <a:bodyPr/>
            <a:lstStyle/>
            <a:p>
              <a:endParaRPr lang="en-US" sz="1200"/>
            </a:p>
          </p:txBody>
        </p:sp>
        <p:sp>
          <p:nvSpPr>
            <p:cNvPr id="14" name="TextBox 14"/>
            <p:cNvSpPr txBox="1"/>
            <p:nvPr/>
          </p:nvSpPr>
          <p:spPr>
            <a:xfrm>
              <a:off x="0" y="-47625"/>
              <a:ext cx="1304494" cy="1381490"/>
            </a:xfrm>
            <a:prstGeom prst="rect">
              <a:avLst/>
            </a:prstGeom>
          </p:spPr>
          <p:txBody>
            <a:bodyPr lIns="33867" tIns="33867" rIns="33867" bIns="33867" rtlCol="0" anchor="ctr"/>
            <a:lstStyle/>
            <a:p>
              <a:pPr algn="ctr">
                <a:lnSpc>
                  <a:spcPts val="1960"/>
                </a:lnSpc>
              </a:pPr>
              <a:endParaRPr sz="1200"/>
            </a:p>
          </p:txBody>
        </p:sp>
      </p:grpSp>
      <p:grpSp>
        <p:nvGrpSpPr>
          <p:cNvPr id="15" name="Group 15"/>
          <p:cNvGrpSpPr/>
          <p:nvPr/>
        </p:nvGrpSpPr>
        <p:grpSpPr>
          <a:xfrm>
            <a:off x="4445000" y="2795853"/>
            <a:ext cx="3302000" cy="3376347"/>
            <a:chOff x="0" y="0"/>
            <a:chExt cx="1304494" cy="1333865"/>
          </a:xfrm>
        </p:grpSpPr>
        <p:sp>
          <p:nvSpPr>
            <p:cNvPr id="16" name="Freeform 16"/>
            <p:cNvSpPr/>
            <p:nvPr/>
          </p:nvSpPr>
          <p:spPr>
            <a:xfrm>
              <a:off x="0" y="0"/>
              <a:ext cx="1304494" cy="1333865"/>
            </a:xfrm>
            <a:custGeom>
              <a:avLst/>
              <a:gdLst/>
              <a:ahLst/>
              <a:cxnLst/>
              <a:rect l="l" t="t" r="r" b="b"/>
              <a:pathLst>
                <a:path w="1304494" h="1333865">
                  <a:moveTo>
                    <a:pt x="79717" y="0"/>
                  </a:moveTo>
                  <a:lnTo>
                    <a:pt x="1224777" y="0"/>
                  </a:lnTo>
                  <a:cubicBezTo>
                    <a:pt x="1268803" y="0"/>
                    <a:pt x="1304494" y="35690"/>
                    <a:pt x="1304494" y="79717"/>
                  </a:cubicBezTo>
                  <a:lnTo>
                    <a:pt x="1304494" y="1254148"/>
                  </a:lnTo>
                  <a:cubicBezTo>
                    <a:pt x="1304494" y="1298175"/>
                    <a:pt x="1268803" y="1333865"/>
                    <a:pt x="1224777" y="1333865"/>
                  </a:cubicBezTo>
                  <a:lnTo>
                    <a:pt x="79717" y="1333865"/>
                  </a:lnTo>
                  <a:cubicBezTo>
                    <a:pt x="35690" y="1333865"/>
                    <a:pt x="0" y="1298175"/>
                    <a:pt x="0" y="1254148"/>
                  </a:cubicBezTo>
                  <a:lnTo>
                    <a:pt x="0" y="79717"/>
                  </a:lnTo>
                  <a:cubicBezTo>
                    <a:pt x="0" y="35690"/>
                    <a:pt x="35690" y="0"/>
                    <a:pt x="79717" y="0"/>
                  </a:cubicBezTo>
                  <a:close/>
                </a:path>
              </a:pathLst>
            </a:custGeom>
            <a:solidFill>
              <a:srgbClr val="FFFFFF">
                <a:alpha val="55686"/>
              </a:srgbClr>
            </a:solidFill>
            <a:ln w="38100" cap="rnd">
              <a:solidFill>
                <a:srgbClr val="000000">
                  <a:alpha val="55686"/>
                </a:srgbClr>
              </a:solidFill>
              <a:prstDash val="solid"/>
              <a:round/>
            </a:ln>
          </p:spPr>
          <p:txBody>
            <a:bodyPr/>
            <a:lstStyle/>
            <a:p>
              <a:endParaRPr lang="en-US" sz="1200"/>
            </a:p>
          </p:txBody>
        </p:sp>
        <p:sp>
          <p:nvSpPr>
            <p:cNvPr id="17" name="TextBox 17"/>
            <p:cNvSpPr txBox="1"/>
            <p:nvPr/>
          </p:nvSpPr>
          <p:spPr>
            <a:xfrm>
              <a:off x="0" y="-47625"/>
              <a:ext cx="1304494" cy="1381490"/>
            </a:xfrm>
            <a:prstGeom prst="rect">
              <a:avLst/>
            </a:prstGeom>
          </p:spPr>
          <p:txBody>
            <a:bodyPr lIns="33867" tIns="33867" rIns="33867" bIns="33867" rtlCol="0" anchor="ctr"/>
            <a:lstStyle/>
            <a:p>
              <a:pPr algn="ctr">
                <a:lnSpc>
                  <a:spcPts val="1960"/>
                </a:lnSpc>
              </a:pPr>
              <a:endParaRPr sz="1200"/>
            </a:p>
          </p:txBody>
        </p:sp>
      </p:grpSp>
      <p:sp>
        <p:nvSpPr>
          <p:cNvPr id="18" name="Freeform 18"/>
          <p:cNvSpPr/>
          <p:nvPr/>
        </p:nvSpPr>
        <p:spPr>
          <a:xfrm rot="-3614954">
            <a:off x="11582004" y="1648210"/>
            <a:ext cx="1053303" cy="1020746"/>
          </a:xfrm>
          <a:custGeom>
            <a:avLst/>
            <a:gdLst/>
            <a:ahLst/>
            <a:cxnLst/>
            <a:rect l="l" t="t" r="r" b="b"/>
            <a:pathLst>
              <a:path w="1579954" h="1531119">
                <a:moveTo>
                  <a:pt x="0" y="0"/>
                </a:moveTo>
                <a:lnTo>
                  <a:pt x="1579954" y="0"/>
                </a:lnTo>
                <a:lnTo>
                  <a:pt x="1579954" y="1531119"/>
                </a:lnTo>
                <a:lnTo>
                  <a:pt x="0" y="1531119"/>
                </a:lnTo>
                <a:lnTo>
                  <a:pt x="0" y="0"/>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US" sz="1200"/>
          </a:p>
        </p:txBody>
      </p:sp>
      <p:sp>
        <p:nvSpPr>
          <p:cNvPr id="19" name="Freeform 19"/>
          <p:cNvSpPr/>
          <p:nvPr/>
        </p:nvSpPr>
        <p:spPr>
          <a:xfrm>
            <a:off x="8694175" y="-855886"/>
            <a:ext cx="1766371" cy="1711774"/>
          </a:xfrm>
          <a:custGeom>
            <a:avLst/>
            <a:gdLst/>
            <a:ahLst/>
            <a:cxnLst/>
            <a:rect l="l" t="t" r="r" b="b"/>
            <a:pathLst>
              <a:path w="2649556" h="2567661">
                <a:moveTo>
                  <a:pt x="0" y="0"/>
                </a:moveTo>
                <a:lnTo>
                  <a:pt x="2649556" y="0"/>
                </a:lnTo>
                <a:lnTo>
                  <a:pt x="2649556" y="2567660"/>
                </a:lnTo>
                <a:lnTo>
                  <a:pt x="0" y="2567660"/>
                </a:lnTo>
                <a:lnTo>
                  <a:pt x="0" y="0"/>
                </a:lnTo>
                <a:close/>
              </a:path>
            </a:pathLst>
          </a:custGeom>
          <a:blipFill>
            <a:blip r:embed="rId9">
              <a:extLst>
                <a:ext uri="{96DAC541-7B7A-43D3-8B79-37D633B846F1}">
                  <asvg:svgBlip xmlns:asvg="http://schemas.microsoft.com/office/drawing/2016/SVG/main" r:embed="rId10"/>
                </a:ext>
              </a:extLst>
            </a:blip>
            <a:stretch>
              <a:fillRect/>
            </a:stretch>
          </a:blipFill>
        </p:spPr>
        <p:txBody>
          <a:bodyPr/>
          <a:lstStyle/>
          <a:p>
            <a:endParaRPr lang="en-US" sz="1200"/>
          </a:p>
        </p:txBody>
      </p:sp>
      <p:sp>
        <p:nvSpPr>
          <p:cNvPr id="20" name="Freeform 20"/>
          <p:cNvSpPr/>
          <p:nvPr/>
        </p:nvSpPr>
        <p:spPr>
          <a:xfrm rot="-3642634">
            <a:off x="-2798201" y="-3310925"/>
            <a:ext cx="5596402" cy="6281676"/>
          </a:xfrm>
          <a:custGeom>
            <a:avLst/>
            <a:gdLst/>
            <a:ahLst/>
            <a:cxnLst/>
            <a:rect l="l" t="t" r="r" b="b"/>
            <a:pathLst>
              <a:path w="8394603" h="9422514">
                <a:moveTo>
                  <a:pt x="0" y="0"/>
                </a:moveTo>
                <a:lnTo>
                  <a:pt x="8394604" y="0"/>
                </a:lnTo>
                <a:lnTo>
                  <a:pt x="8394604" y="9422513"/>
                </a:lnTo>
                <a:lnTo>
                  <a:pt x="0" y="9422513"/>
                </a:lnTo>
                <a:lnTo>
                  <a:pt x="0" y="0"/>
                </a:lnTo>
                <a:close/>
              </a:path>
            </a:pathLst>
          </a:custGeom>
          <a:blipFill>
            <a:blip r:embed="rId11">
              <a:extLst>
                <a:ext uri="{96DAC541-7B7A-43D3-8B79-37D633B846F1}">
                  <asvg:svgBlip xmlns:asvg="http://schemas.microsoft.com/office/drawing/2016/SVG/main" r:embed="rId12"/>
                </a:ext>
              </a:extLst>
            </a:blip>
            <a:stretch>
              <a:fillRect/>
            </a:stretch>
          </a:blipFill>
        </p:spPr>
        <p:txBody>
          <a:bodyPr/>
          <a:lstStyle/>
          <a:p>
            <a:endParaRPr lang="en-US" sz="1200"/>
          </a:p>
        </p:txBody>
      </p:sp>
      <p:sp>
        <p:nvSpPr>
          <p:cNvPr id="21" name="Freeform 21"/>
          <p:cNvSpPr/>
          <p:nvPr/>
        </p:nvSpPr>
        <p:spPr>
          <a:xfrm rot="-3614954">
            <a:off x="2127327" y="6347627"/>
            <a:ext cx="1053303" cy="1020746"/>
          </a:xfrm>
          <a:custGeom>
            <a:avLst/>
            <a:gdLst/>
            <a:ahLst/>
            <a:cxnLst/>
            <a:rect l="l" t="t" r="r" b="b"/>
            <a:pathLst>
              <a:path w="1579954" h="1531119">
                <a:moveTo>
                  <a:pt x="0" y="0"/>
                </a:moveTo>
                <a:lnTo>
                  <a:pt x="1579954" y="0"/>
                </a:lnTo>
                <a:lnTo>
                  <a:pt x="1579954" y="1531120"/>
                </a:lnTo>
                <a:lnTo>
                  <a:pt x="0" y="1531120"/>
                </a:lnTo>
                <a:lnTo>
                  <a:pt x="0" y="0"/>
                </a:lnTo>
                <a:close/>
              </a:path>
            </a:pathLst>
          </a:custGeom>
          <a:blipFill>
            <a:blip r:embed="rId9">
              <a:extLst>
                <a:ext uri="{96DAC541-7B7A-43D3-8B79-37D633B846F1}">
                  <asvg:svgBlip xmlns:asvg="http://schemas.microsoft.com/office/drawing/2016/SVG/main" r:embed="rId10"/>
                </a:ext>
              </a:extLst>
            </a:blip>
            <a:stretch>
              <a:fillRect/>
            </a:stretch>
          </a:blipFill>
        </p:spPr>
        <p:txBody>
          <a:bodyPr/>
          <a:lstStyle/>
          <a:p>
            <a:endParaRPr lang="en-US" sz="1200"/>
          </a:p>
        </p:txBody>
      </p:sp>
      <p:sp>
        <p:nvSpPr>
          <p:cNvPr id="22" name="TextBox 22"/>
          <p:cNvSpPr txBox="1"/>
          <p:nvPr/>
        </p:nvSpPr>
        <p:spPr>
          <a:xfrm>
            <a:off x="8443563" y="3250844"/>
            <a:ext cx="2792302" cy="2939779"/>
          </a:xfrm>
          <a:prstGeom prst="rect">
            <a:avLst/>
          </a:prstGeom>
        </p:spPr>
        <p:txBody>
          <a:bodyPr lIns="0" tIns="0" rIns="0" bIns="0" rtlCol="0" anchor="t">
            <a:spAutoFit/>
          </a:bodyPr>
          <a:lstStyle/>
          <a:p>
            <a:pPr algn="ctr">
              <a:lnSpc>
                <a:spcPts val="2147"/>
              </a:lnSpc>
            </a:pPr>
            <a:r>
              <a:rPr lang="en-US" sz="1533" dirty="0">
                <a:solidFill>
                  <a:srgbClr val="000000"/>
                </a:solidFill>
                <a:latin typeface="Agrandir Narrow"/>
                <a:ea typeface="Agrandir Narrow"/>
                <a:cs typeface="Agrandir Narrow"/>
                <a:sym typeface="Agrandir Narrow"/>
              </a:rPr>
              <a:t>Tuesday folders will be passed out every Tuesday. These folders will be containing work that was completed the week BEFORE. </a:t>
            </a:r>
          </a:p>
          <a:p>
            <a:pPr algn="ctr">
              <a:lnSpc>
                <a:spcPts val="2147"/>
              </a:lnSpc>
            </a:pPr>
            <a:r>
              <a:rPr lang="en-US" sz="1533" dirty="0">
                <a:solidFill>
                  <a:srgbClr val="000000"/>
                </a:solidFill>
                <a:latin typeface="Agrandir Narrow"/>
                <a:ea typeface="Agrandir Narrow"/>
                <a:cs typeface="Agrandir Narrow"/>
                <a:sym typeface="Agrandir Narrow"/>
              </a:rPr>
              <a:t>Tuesday folders will need to be </a:t>
            </a:r>
            <a:r>
              <a:rPr lang="en-US" sz="1533" b="1" dirty="0">
                <a:solidFill>
                  <a:srgbClr val="000000"/>
                </a:solidFill>
                <a:highlight>
                  <a:srgbClr val="FFFF00"/>
                </a:highlight>
                <a:latin typeface="Agrandir Narrow"/>
                <a:ea typeface="Agrandir Narrow"/>
                <a:cs typeface="Agrandir Narrow"/>
                <a:sym typeface="Agrandir Narrow"/>
              </a:rPr>
              <a:t>signed and returned on Wednesday. </a:t>
            </a:r>
          </a:p>
          <a:p>
            <a:pPr algn="ctr">
              <a:lnSpc>
                <a:spcPts val="2147"/>
              </a:lnSpc>
            </a:pPr>
            <a:r>
              <a:rPr lang="en-US" sz="1533" b="1" dirty="0">
                <a:solidFill>
                  <a:srgbClr val="000000"/>
                </a:solidFill>
                <a:highlight>
                  <a:srgbClr val="FFFF00"/>
                </a:highlight>
                <a:latin typeface="Agrandir Narrow"/>
                <a:ea typeface="Agrandir Narrow"/>
                <a:cs typeface="Agrandir Narrow"/>
                <a:sym typeface="Agrandir Narrow"/>
              </a:rPr>
              <a:t>Leave the graded work in the folders for future documentation purposes</a:t>
            </a:r>
            <a:r>
              <a:rPr lang="en-US" sz="1533" dirty="0">
                <a:solidFill>
                  <a:srgbClr val="000000"/>
                </a:solidFill>
                <a:latin typeface="Agrandir Narrow"/>
                <a:ea typeface="Agrandir Narrow"/>
                <a:cs typeface="Agrandir Narrow"/>
                <a:sym typeface="Agrandir Narrow"/>
              </a:rPr>
              <a:t>. </a:t>
            </a:r>
          </a:p>
        </p:txBody>
      </p:sp>
      <p:sp>
        <p:nvSpPr>
          <p:cNvPr id="23" name="TextBox 23"/>
          <p:cNvSpPr txBox="1"/>
          <p:nvPr/>
        </p:nvSpPr>
        <p:spPr>
          <a:xfrm>
            <a:off x="8474534" y="2783389"/>
            <a:ext cx="2761331" cy="356572"/>
          </a:xfrm>
          <a:prstGeom prst="rect">
            <a:avLst/>
          </a:prstGeom>
        </p:spPr>
        <p:txBody>
          <a:bodyPr lIns="0" tIns="0" rIns="0" bIns="0" rtlCol="0" anchor="t">
            <a:spAutoFit/>
          </a:bodyPr>
          <a:lstStyle/>
          <a:p>
            <a:pPr marL="0" lvl="1" algn="ctr">
              <a:lnSpc>
                <a:spcPts val="3140"/>
              </a:lnSpc>
              <a:spcBef>
                <a:spcPct val="0"/>
              </a:spcBef>
            </a:pPr>
            <a:r>
              <a:rPr lang="en-US" sz="2000" dirty="0">
                <a:solidFill>
                  <a:srgbClr val="000000"/>
                </a:solidFill>
                <a:latin typeface="Agrandir Narrow Bold"/>
                <a:ea typeface="Agrandir Narrow Bold"/>
                <a:cs typeface="Agrandir Narrow Bold"/>
                <a:sym typeface="Agrandir Narrow Bold"/>
              </a:rPr>
              <a:t>Tuesday Folders </a:t>
            </a:r>
          </a:p>
        </p:txBody>
      </p:sp>
      <p:sp>
        <p:nvSpPr>
          <p:cNvPr id="24" name="TextBox 24"/>
          <p:cNvSpPr txBox="1"/>
          <p:nvPr/>
        </p:nvSpPr>
        <p:spPr>
          <a:xfrm>
            <a:off x="4629536" y="3188964"/>
            <a:ext cx="2883254" cy="3282822"/>
          </a:xfrm>
          <a:prstGeom prst="rect">
            <a:avLst/>
          </a:prstGeom>
        </p:spPr>
        <p:txBody>
          <a:bodyPr wrap="square" lIns="0" tIns="0" rIns="0" bIns="0" rtlCol="0" anchor="t">
            <a:spAutoFit/>
          </a:bodyPr>
          <a:lstStyle/>
          <a:p>
            <a:pPr algn="ctr">
              <a:lnSpc>
                <a:spcPts val="2229"/>
              </a:lnSpc>
            </a:pPr>
            <a:r>
              <a:rPr lang="en-US" sz="1592" dirty="0">
                <a:solidFill>
                  <a:srgbClr val="000000"/>
                </a:solidFill>
                <a:latin typeface="Agrandir Narrow"/>
                <a:ea typeface="Agrandir Narrow"/>
                <a:cs typeface="Agrandir Narrow"/>
                <a:sym typeface="Agrandir Narrow"/>
              </a:rPr>
              <a:t>Communication will be done through the binder daily and occasionally done through email, class dojo, and if I need to call, I will call.</a:t>
            </a:r>
          </a:p>
          <a:p>
            <a:pPr algn="ctr">
              <a:lnSpc>
                <a:spcPts val="2147"/>
              </a:lnSpc>
            </a:pPr>
            <a:r>
              <a:rPr lang="en-US" sz="1533" dirty="0">
                <a:solidFill>
                  <a:srgbClr val="000000"/>
                </a:solidFill>
                <a:latin typeface="Agrandir Narrow"/>
                <a:ea typeface="Agrandir Narrow"/>
                <a:cs typeface="Agrandir Narrow"/>
                <a:sym typeface="Agrandir Narrow"/>
              </a:rPr>
              <a:t>Please EMAIL if you need to contact me. Updates will be done through email as well as important dates or events coming up. Preferred communication is email.</a:t>
            </a:r>
          </a:p>
          <a:p>
            <a:pPr algn="ctr">
              <a:lnSpc>
                <a:spcPts val="2229"/>
              </a:lnSpc>
            </a:pPr>
            <a:endParaRPr lang="en-US" sz="1533" dirty="0">
              <a:solidFill>
                <a:srgbClr val="000000"/>
              </a:solidFill>
              <a:latin typeface="Agrandir Narrow"/>
              <a:ea typeface="Agrandir Narrow"/>
              <a:cs typeface="Agrandir Narrow"/>
              <a:sym typeface="Agrandir Narrow"/>
            </a:endParaRPr>
          </a:p>
        </p:txBody>
      </p:sp>
      <p:sp>
        <p:nvSpPr>
          <p:cNvPr id="25" name="TextBox 25"/>
          <p:cNvSpPr txBox="1"/>
          <p:nvPr/>
        </p:nvSpPr>
        <p:spPr>
          <a:xfrm>
            <a:off x="4673600" y="2806106"/>
            <a:ext cx="2761331" cy="356572"/>
          </a:xfrm>
          <a:prstGeom prst="rect">
            <a:avLst/>
          </a:prstGeom>
        </p:spPr>
        <p:txBody>
          <a:bodyPr lIns="0" tIns="0" rIns="0" bIns="0" rtlCol="0" anchor="t">
            <a:spAutoFit/>
          </a:bodyPr>
          <a:lstStyle/>
          <a:p>
            <a:pPr marL="0" lvl="1" algn="ctr">
              <a:lnSpc>
                <a:spcPts val="3140"/>
              </a:lnSpc>
              <a:spcBef>
                <a:spcPct val="0"/>
              </a:spcBef>
            </a:pPr>
            <a:r>
              <a:rPr lang="en-US" sz="2000" dirty="0">
                <a:solidFill>
                  <a:srgbClr val="000000"/>
                </a:solidFill>
                <a:latin typeface="Agrandir Narrow Bold"/>
                <a:ea typeface="Agrandir Narrow Bold"/>
                <a:cs typeface="Agrandir Narrow Bold"/>
                <a:sym typeface="Agrandir Narrow Bold"/>
              </a:rPr>
              <a:t>Communication </a:t>
            </a:r>
          </a:p>
        </p:txBody>
      </p:sp>
      <p:sp>
        <p:nvSpPr>
          <p:cNvPr id="26" name="Freeform 26"/>
          <p:cNvSpPr/>
          <p:nvPr/>
        </p:nvSpPr>
        <p:spPr>
          <a:xfrm rot="7689021">
            <a:off x="10396911" y="342570"/>
            <a:ext cx="2218579" cy="657254"/>
          </a:xfrm>
          <a:custGeom>
            <a:avLst/>
            <a:gdLst/>
            <a:ahLst/>
            <a:cxnLst/>
            <a:rect l="l" t="t" r="r" b="b"/>
            <a:pathLst>
              <a:path w="3327869" h="985881">
                <a:moveTo>
                  <a:pt x="0" y="0"/>
                </a:moveTo>
                <a:lnTo>
                  <a:pt x="3327868" y="0"/>
                </a:lnTo>
                <a:lnTo>
                  <a:pt x="3327868" y="985881"/>
                </a:lnTo>
                <a:lnTo>
                  <a:pt x="0" y="985881"/>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sz="1200"/>
          </a:p>
        </p:txBody>
      </p:sp>
    </p:spTree>
  </p:cSld>
  <p:clrMapOvr>
    <a:masterClrMapping/>
  </p:clrMapOvr>
  <mc:AlternateContent xmlns:mc="http://schemas.openxmlformats.org/markup-compatibility/2006" xmlns:p14="http://schemas.microsoft.com/office/powerpoint/2010/main">
    <mc:Choice Requires="p14">
      <p:transition spd="slow" p14:dur="2000" advTm="70986"/>
    </mc:Choice>
    <mc:Fallback xmlns="">
      <p:transition spd="slow" advTm="70986"/>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TotalTime>
  <Words>162</Words>
  <Application>Microsoft Office PowerPoint</Application>
  <PresentationFormat>Widescreen</PresentationFormat>
  <Paragraphs>10</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Agrandir Narrow</vt:lpstr>
      <vt:lpstr>Agrandir Narrow Bold</vt:lpstr>
      <vt:lpstr>Aptos</vt:lpstr>
      <vt:lpstr>Aptos Display</vt:lpstr>
      <vt:lpstr>Arial</vt:lpstr>
      <vt:lpstr>Gagalin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Webb, Ceseley</dc:creator>
  <cp:lastModifiedBy>Webb, Ceseley</cp:lastModifiedBy>
  <cp:revision>2</cp:revision>
  <dcterms:created xsi:type="dcterms:W3CDTF">2025-07-31T03:08:29Z</dcterms:created>
  <dcterms:modified xsi:type="dcterms:W3CDTF">2025-07-31T03:11:50Z</dcterms:modified>
</cp:coreProperties>
</file>